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257" r:id="rId3"/>
    <p:sldId id="305" r:id="rId4"/>
    <p:sldId id="308" r:id="rId5"/>
    <p:sldId id="309" r:id="rId6"/>
    <p:sldId id="259" r:id="rId7"/>
    <p:sldId id="302" r:id="rId8"/>
    <p:sldId id="303" r:id="rId9"/>
    <p:sldId id="304" r:id="rId10"/>
    <p:sldId id="306" r:id="rId11"/>
    <p:sldId id="260" r:id="rId12"/>
    <p:sldId id="261" r:id="rId13"/>
    <p:sldId id="267" r:id="rId14"/>
    <p:sldId id="268" r:id="rId15"/>
    <p:sldId id="269" r:id="rId16"/>
    <p:sldId id="270" r:id="rId17"/>
    <p:sldId id="262" r:id="rId18"/>
    <p:sldId id="263" r:id="rId19"/>
    <p:sldId id="264" r:id="rId20"/>
    <p:sldId id="266" r:id="rId21"/>
    <p:sldId id="271" r:id="rId22"/>
    <p:sldId id="272" r:id="rId23"/>
    <p:sldId id="273" r:id="rId24"/>
    <p:sldId id="274" r:id="rId25"/>
    <p:sldId id="275" r:id="rId26"/>
    <p:sldId id="276" r:id="rId27"/>
    <p:sldId id="277" r:id="rId28"/>
    <p:sldId id="278" r:id="rId29"/>
    <p:sldId id="295" r:id="rId30"/>
    <p:sldId id="279" r:id="rId31"/>
    <p:sldId id="294" r:id="rId32"/>
    <p:sldId id="280" r:id="rId33"/>
    <p:sldId id="281" r:id="rId34"/>
    <p:sldId id="282" r:id="rId35"/>
    <p:sldId id="283" r:id="rId36"/>
    <p:sldId id="311" r:id="rId37"/>
    <p:sldId id="31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80" d="100"/>
          <a:sy n="80" d="100"/>
        </p:scale>
        <p:origin x="-1272" y="-240"/>
      </p:cViewPr>
      <p:guideLst>
        <p:guide orient="horz" pos="2160"/>
        <p:guide pos="2880"/>
      </p:guideLst>
    </p:cSldViewPr>
  </p:slideViewPr>
  <p:outlineViewPr>
    <p:cViewPr>
      <p:scale>
        <a:sx n="33" d="100"/>
        <a:sy n="33" d="100"/>
      </p:scale>
      <p:origin x="0" y="188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2DA3F-55B4-4F73-A255-2CAE831ABEBD}" type="doc">
      <dgm:prSet loTypeId="urn:microsoft.com/office/officeart/2005/8/layout/process1" loCatId="process" qsTypeId="urn:microsoft.com/office/officeart/2005/8/quickstyle/simple1" qsCatId="simple" csTypeId="urn:microsoft.com/office/officeart/2005/8/colors/colorful5" csCatId="colorful" phldr="1"/>
      <dgm:spPr/>
    </dgm:pt>
    <dgm:pt modelId="{AA44DD59-3C9F-4E9A-AD40-C2565BDA0F70}">
      <dgm:prSet phldrT="[Metin]"/>
      <dgm:spPr/>
      <dgm:t>
        <a:bodyPr/>
        <a:lstStyle/>
        <a:p>
          <a:r>
            <a:rPr lang="tr-TR" dirty="0" smtClean="0"/>
            <a:t>Aile İçi</a:t>
          </a:r>
        </a:p>
        <a:p>
          <a:r>
            <a:rPr lang="tr-TR" dirty="0" smtClean="0"/>
            <a:t>Şiddet </a:t>
          </a:r>
          <a:endParaRPr lang="tr-TR" dirty="0"/>
        </a:p>
      </dgm:t>
    </dgm:pt>
    <dgm:pt modelId="{2DC316B0-E6D2-4B06-981F-73D135569F02}" type="parTrans" cxnId="{1855390E-E240-4A48-B502-EF700BCEF055}">
      <dgm:prSet/>
      <dgm:spPr/>
      <dgm:t>
        <a:bodyPr/>
        <a:lstStyle/>
        <a:p>
          <a:endParaRPr lang="tr-TR"/>
        </a:p>
      </dgm:t>
    </dgm:pt>
    <dgm:pt modelId="{C1476A65-4891-4010-82E2-BD0993369842}" type="sibTrans" cxnId="{1855390E-E240-4A48-B502-EF700BCEF055}">
      <dgm:prSet/>
      <dgm:spPr/>
      <dgm:t>
        <a:bodyPr/>
        <a:lstStyle/>
        <a:p>
          <a:endParaRPr lang="tr-TR"/>
        </a:p>
      </dgm:t>
    </dgm:pt>
    <dgm:pt modelId="{6FAECD08-3860-4ABE-81A9-8D4C88FE6A45}">
      <dgm:prSet phldrT="[Metin]"/>
      <dgm:spPr/>
      <dgm:t>
        <a:bodyPr/>
        <a:lstStyle/>
        <a:p>
          <a:r>
            <a:rPr lang="tr-TR" dirty="0" smtClean="0"/>
            <a:t>Eş İstismarı</a:t>
          </a:r>
          <a:endParaRPr lang="tr-TR" dirty="0"/>
        </a:p>
      </dgm:t>
    </dgm:pt>
    <dgm:pt modelId="{57B82CBA-FBE9-4299-A455-27A5CFAD7E3C}" type="parTrans" cxnId="{3BF13496-DBF3-4881-9CCD-229CC339B6D0}">
      <dgm:prSet/>
      <dgm:spPr/>
      <dgm:t>
        <a:bodyPr/>
        <a:lstStyle/>
        <a:p>
          <a:endParaRPr lang="tr-TR"/>
        </a:p>
      </dgm:t>
    </dgm:pt>
    <dgm:pt modelId="{8C7B4C7F-3A38-4D70-88D1-76713D15E853}" type="sibTrans" cxnId="{3BF13496-DBF3-4881-9CCD-229CC339B6D0}">
      <dgm:prSet/>
      <dgm:spPr/>
      <dgm:t>
        <a:bodyPr/>
        <a:lstStyle/>
        <a:p>
          <a:endParaRPr lang="tr-TR"/>
        </a:p>
      </dgm:t>
    </dgm:pt>
    <dgm:pt modelId="{CE388EFA-D1E6-4B04-A27F-877457543639}">
      <dgm:prSet phldrT="[Metin]"/>
      <dgm:spPr/>
      <dgm:t>
        <a:bodyPr/>
        <a:lstStyle/>
        <a:p>
          <a:r>
            <a:rPr lang="tr-TR" dirty="0" smtClean="0"/>
            <a:t>Kadın İstismarı</a:t>
          </a:r>
          <a:endParaRPr lang="tr-TR" dirty="0"/>
        </a:p>
      </dgm:t>
    </dgm:pt>
    <dgm:pt modelId="{4EDF1CB6-5D45-4555-8384-9DAED5854137}" type="parTrans" cxnId="{CD06D8A1-AAD1-47CE-8FBE-9C2E9C2B3266}">
      <dgm:prSet/>
      <dgm:spPr/>
      <dgm:t>
        <a:bodyPr/>
        <a:lstStyle/>
        <a:p>
          <a:endParaRPr lang="tr-TR"/>
        </a:p>
      </dgm:t>
    </dgm:pt>
    <dgm:pt modelId="{06201ED7-E34D-4A6A-8523-0922B9DE229D}" type="sibTrans" cxnId="{CD06D8A1-AAD1-47CE-8FBE-9C2E9C2B3266}">
      <dgm:prSet/>
      <dgm:spPr/>
      <dgm:t>
        <a:bodyPr/>
        <a:lstStyle/>
        <a:p>
          <a:endParaRPr lang="tr-TR"/>
        </a:p>
      </dgm:t>
    </dgm:pt>
    <dgm:pt modelId="{78F3F147-E2DD-4BE1-99D4-89142AAFBDDB}">
      <dgm:prSet/>
      <dgm:spPr/>
      <dgm:t>
        <a:bodyPr/>
        <a:lstStyle/>
        <a:p>
          <a:r>
            <a:rPr lang="tr-TR" b="0" dirty="0" smtClean="0"/>
            <a:t>Ev İçindeki Şiddet</a:t>
          </a:r>
          <a:endParaRPr lang="tr-TR" b="0" dirty="0"/>
        </a:p>
      </dgm:t>
    </dgm:pt>
    <dgm:pt modelId="{EF66827E-1DD3-45A8-871B-BB516B1EAADB}" type="parTrans" cxnId="{97CE6694-4225-43E6-A650-743C11971E17}">
      <dgm:prSet/>
      <dgm:spPr/>
      <dgm:t>
        <a:bodyPr/>
        <a:lstStyle/>
        <a:p>
          <a:endParaRPr lang="tr-TR"/>
        </a:p>
      </dgm:t>
    </dgm:pt>
    <dgm:pt modelId="{F3D7AA8E-6262-42E0-A9FC-496B0B5FBFDD}" type="sibTrans" cxnId="{97CE6694-4225-43E6-A650-743C11971E17}">
      <dgm:prSet/>
      <dgm:spPr/>
      <dgm:t>
        <a:bodyPr/>
        <a:lstStyle/>
        <a:p>
          <a:endParaRPr lang="tr-TR"/>
        </a:p>
      </dgm:t>
    </dgm:pt>
    <dgm:pt modelId="{22849D49-FA96-4183-A006-453FA965C39F}" type="pres">
      <dgm:prSet presAssocID="{0432DA3F-55B4-4F73-A255-2CAE831ABEBD}" presName="Name0" presStyleCnt="0">
        <dgm:presLayoutVars>
          <dgm:dir/>
          <dgm:resizeHandles val="exact"/>
        </dgm:presLayoutVars>
      </dgm:prSet>
      <dgm:spPr/>
    </dgm:pt>
    <dgm:pt modelId="{A92A0AE7-607D-4E01-94E2-CE2BC30B322A}" type="pres">
      <dgm:prSet presAssocID="{AA44DD59-3C9F-4E9A-AD40-C2565BDA0F70}" presName="node" presStyleLbl="node1" presStyleIdx="0" presStyleCnt="4" custScaleY="239292">
        <dgm:presLayoutVars>
          <dgm:bulletEnabled val="1"/>
        </dgm:presLayoutVars>
      </dgm:prSet>
      <dgm:spPr/>
      <dgm:t>
        <a:bodyPr/>
        <a:lstStyle/>
        <a:p>
          <a:endParaRPr lang="tr-TR"/>
        </a:p>
      </dgm:t>
    </dgm:pt>
    <dgm:pt modelId="{EC0E154F-D218-4327-A150-D219189A1460}" type="pres">
      <dgm:prSet presAssocID="{C1476A65-4891-4010-82E2-BD0993369842}" presName="sibTrans" presStyleLbl="sibTrans2D1" presStyleIdx="0" presStyleCnt="3"/>
      <dgm:spPr>
        <a:prstGeom prst="mathEqual">
          <a:avLst/>
        </a:prstGeom>
      </dgm:spPr>
      <dgm:t>
        <a:bodyPr/>
        <a:lstStyle/>
        <a:p>
          <a:endParaRPr lang="tr-TR"/>
        </a:p>
      </dgm:t>
    </dgm:pt>
    <dgm:pt modelId="{88031F3B-0292-473C-BE8E-272AB6CFDDC5}" type="pres">
      <dgm:prSet presAssocID="{C1476A65-4891-4010-82E2-BD0993369842}" presName="connectorText" presStyleLbl="sibTrans2D1" presStyleIdx="0" presStyleCnt="3"/>
      <dgm:spPr/>
      <dgm:t>
        <a:bodyPr/>
        <a:lstStyle/>
        <a:p>
          <a:endParaRPr lang="tr-TR"/>
        </a:p>
      </dgm:t>
    </dgm:pt>
    <dgm:pt modelId="{1D66D6A0-1916-4EC9-80EF-9EA0AABC8253}" type="pres">
      <dgm:prSet presAssocID="{6FAECD08-3860-4ABE-81A9-8D4C88FE6A45}" presName="node" presStyleLbl="node1" presStyleIdx="1" presStyleCnt="4" custScaleY="254501">
        <dgm:presLayoutVars>
          <dgm:bulletEnabled val="1"/>
        </dgm:presLayoutVars>
      </dgm:prSet>
      <dgm:spPr/>
      <dgm:t>
        <a:bodyPr/>
        <a:lstStyle/>
        <a:p>
          <a:endParaRPr lang="tr-TR"/>
        </a:p>
      </dgm:t>
    </dgm:pt>
    <dgm:pt modelId="{94FEB3A7-C800-403D-A76E-A625261F6535}" type="pres">
      <dgm:prSet presAssocID="{8C7B4C7F-3A38-4D70-88D1-76713D15E853}" presName="sibTrans" presStyleLbl="sibTrans2D1" presStyleIdx="1" presStyleCnt="3" custLinFactNeighborX="-23615" custLinFactNeighborY="9408"/>
      <dgm:spPr>
        <a:prstGeom prst="mathEqual">
          <a:avLst/>
        </a:prstGeom>
      </dgm:spPr>
      <dgm:t>
        <a:bodyPr/>
        <a:lstStyle/>
        <a:p>
          <a:endParaRPr lang="tr-TR"/>
        </a:p>
      </dgm:t>
    </dgm:pt>
    <dgm:pt modelId="{978B2630-BA73-4CE5-BEFD-6DA32E221871}" type="pres">
      <dgm:prSet presAssocID="{8C7B4C7F-3A38-4D70-88D1-76713D15E853}" presName="connectorText" presStyleLbl="sibTrans2D1" presStyleIdx="1" presStyleCnt="3"/>
      <dgm:spPr/>
      <dgm:t>
        <a:bodyPr/>
        <a:lstStyle/>
        <a:p>
          <a:endParaRPr lang="tr-TR"/>
        </a:p>
      </dgm:t>
    </dgm:pt>
    <dgm:pt modelId="{45727B17-85C1-4D97-8AC7-4AF259C1AFBA}" type="pres">
      <dgm:prSet presAssocID="{CE388EFA-D1E6-4B04-A27F-877457543639}" presName="node" presStyleLbl="node1" presStyleIdx="2" presStyleCnt="4" custScaleY="254579" custLinFactNeighborX="-3599" custLinFactNeighborY="-3587">
        <dgm:presLayoutVars>
          <dgm:bulletEnabled val="1"/>
        </dgm:presLayoutVars>
      </dgm:prSet>
      <dgm:spPr/>
      <dgm:t>
        <a:bodyPr/>
        <a:lstStyle/>
        <a:p>
          <a:endParaRPr lang="tr-TR"/>
        </a:p>
      </dgm:t>
    </dgm:pt>
    <dgm:pt modelId="{F94C4401-C8D1-4A9E-A1FD-0648B190D23A}" type="pres">
      <dgm:prSet presAssocID="{06201ED7-E34D-4A6A-8523-0922B9DE229D}" presName="sibTrans" presStyleLbl="sibTrans2D1" presStyleIdx="2" presStyleCnt="3"/>
      <dgm:spPr>
        <a:prstGeom prst="mathEqual">
          <a:avLst/>
        </a:prstGeom>
      </dgm:spPr>
      <dgm:t>
        <a:bodyPr/>
        <a:lstStyle/>
        <a:p>
          <a:endParaRPr lang="tr-TR"/>
        </a:p>
      </dgm:t>
    </dgm:pt>
    <dgm:pt modelId="{995DDFE4-BAC6-4A5F-8EEE-7CD5D6B5A956}" type="pres">
      <dgm:prSet presAssocID="{06201ED7-E34D-4A6A-8523-0922B9DE229D}" presName="connectorText" presStyleLbl="sibTrans2D1" presStyleIdx="2" presStyleCnt="3"/>
      <dgm:spPr/>
      <dgm:t>
        <a:bodyPr/>
        <a:lstStyle/>
        <a:p>
          <a:endParaRPr lang="tr-TR"/>
        </a:p>
      </dgm:t>
    </dgm:pt>
    <dgm:pt modelId="{2228B0E5-F8D9-4A0D-966C-14BB5C807D1E}" type="pres">
      <dgm:prSet presAssocID="{78F3F147-E2DD-4BE1-99D4-89142AAFBDDB}" presName="node" presStyleLbl="node1" presStyleIdx="3" presStyleCnt="4" custScaleY="247404">
        <dgm:presLayoutVars>
          <dgm:bulletEnabled val="1"/>
        </dgm:presLayoutVars>
      </dgm:prSet>
      <dgm:spPr/>
      <dgm:t>
        <a:bodyPr/>
        <a:lstStyle/>
        <a:p>
          <a:endParaRPr lang="tr-TR"/>
        </a:p>
      </dgm:t>
    </dgm:pt>
  </dgm:ptLst>
  <dgm:cxnLst>
    <dgm:cxn modelId="{AF74CD20-01AE-4DFB-B8B4-47B40B9C5BE6}" type="presOf" srcId="{C1476A65-4891-4010-82E2-BD0993369842}" destId="{EC0E154F-D218-4327-A150-D219189A1460}" srcOrd="0" destOrd="0" presId="urn:microsoft.com/office/officeart/2005/8/layout/process1"/>
    <dgm:cxn modelId="{B94384C8-EF94-433D-89E9-EE7F3186E315}" type="presOf" srcId="{CE388EFA-D1E6-4B04-A27F-877457543639}" destId="{45727B17-85C1-4D97-8AC7-4AF259C1AFBA}" srcOrd="0" destOrd="0" presId="urn:microsoft.com/office/officeart/2005/8/layout/process1"/>
    <dgm:cxn modelId="{F54D09A0-3833-457A-AFDD-C71DADEB5D5F}" type="presOf" srcId="{8C7B4C7F-3A38-4D70-88D1-76713D15E853}" destId="{94FEB3A7-C800-403D-A76E-A625261F6535}" srcOrd="0" destOrd="0" presId="urn:microsoft.com/office/officeart/2005/8/layout/process1"/>
    <dgm:cxn modelId="{97CE6694-4225-43E6-A650-743C11971E17}" srcId="{0432DA3F-55B4-4F73-A255-2CAE831ABEBD}" destId="{78F3F147-E2DD-4BE1-99D4-89142AAFBDDB}" srcOrd="3" destOrd="0" parTransId="{EF66827E-1DD3-45A8-871B-BB516B1EAADB}" sibTransId="{F3D7AA8E-6262-42E0-A9FC-496B0B5FBFDD}"/>
    <dgm:cxn modelId="{FEC101AC-CA91-4088-825C-9DF30E4534F6}" type="presOf" srcId="{0432DA3F-55B4-4F73-A255-2CAE831ABEBD}" destId="{22849D49-FA96-4183-A006-453FA965C39F}" srcOrd="0" destOrd="0" presId="urn:microsoft.com/office/officeart/2005/8/layout/process1"/>
    <dgm:cxn modelId="{1855390E-E240-4A48-B502-EF700BCEF055}" srcId="{0432DA3F-55B4-4F73-A255-2CAE831ABEBD}" destId="{AA44DD59-3C9F-4E9A-AD40-C2565BDA0F70}" srcOrd="0" destOrd="0" parTransId="{2DC316B0-E6D2-4B06-981F-73D135569F02}" sibTransId="{C1476A65-4891-4010-82E2-BD0993369842}"/>
    <dgm:cxn modelId="{CC9EC93C-3F7F-4494-AD35-662C6B669B1F}" type="presOf" srcId="{8C7B4C7F-3A38-4D70-88D1-76713D15E853}" destId="{978B2630-BA73-4CE5-BEFD-6DA32E221871}" srcOrd="1" destOrd="0" presId="urn:microsoft.com/office/officeart/2005/8/layout/process1"/>
    <dgm:cxn modelId="{F9A19212-13A2-4C76-BDB4-6EA845E30676}" type="presOf" srcId="{06201ED7-E34D-4A6A-8523-0922B9DE229D}" destId="{995DDFE4-BAC6-4A5F-8EEE-7CD5D6B5A956}" srcOrd="1" destOrd="0" presId="urn:microsoft.com/office/officeart/2005/8/layout/process1"/>
    <dgm:cxn modelId="{716D80DD-32AB-41DF-BF7C-782420483EE5}" type="presOf" srcId="{C1476A65-4891-4010-82E2-BD0993369842}" destId="{88031F3B-0292-473C-BE8E-272AB6CFDDC5}" srcOrd="1" destOrd="0" presId="urn:microsoft.com/office/officeart/2005/8/layout/process1"/>
    <dgm:cxn modelId="{22CA6B63-3317-4118-8E95-63EA87635E68}" type="presOf" srcId="{6FAECD08-3860-4ABE-81A9-8D4C88FE6A45}" destId="{1D66D6A0-1916-4EC9-80EF-9EA0AABC8253}" srcOrd="0" destOrd="0" presId="urn:microsoft.com/office/officeart/2005/8/layout/process1"/>
    <dgm:cxn modelId="{3BF13496-DBF3-4881-9CCD-229CC339B6D0}" srcId="{0432DA3F-55B4-4F73-A255-2CAE831ABEBD}" destId="{6FAECD08-3860-4ABE-81A9-8D4C88FE6A45}" srcOrd="1" destOrd="0" parTransId="{57B82CBA-FBE9-4299-A455-27A5CFAD7E3C}" sibTransId="{8C7B4C7F-3A38-4D70-88D1-76713D15E853}"/>
    <dgm:cxn modelId="{CD06D8A1-AAD1-47CE-8FBE-9C2E9C2B3266}" srcId="{0432DA3F-55B4-4F73-A255-2CAE831ABEBD}" destId="{CE388EFA-D1E6-4B04-A27F-877457543639}" srcOrd="2" destOrd="0" parTransId="{4EDF1CB6-5D45-4555-8384-9DAED5854137}" sibTransId="{06201ED7-E34D-4A6A-8523-0922B9DE229D}"/>
    <dgm:cxn modelId="{68A7E3C2-9892-45A4-AF33-F1539D6EDA02}" type="presOf" srcId="{78F3F147-E2DD-4BE1-99D4-89142AAFBDDB}" destId="{2228B0E5-F8D9-4A0D-966C-14BB5C807D1E}" srcOrd="0" destOrd="0" presId="urn:microsoft.com/office/officeart/2005/8/layout/process1"/>
    <dgm:cxn modelId="{C6138F21-E446-43ED-B96E-003A03FC14B5}" type="presOf" srcId="{06201ED7-E34D-4A6A-8523-0922B9DE229D}" destId="{F94C4401-C8D1-4A9E-A1FD-0648B190D23A}" srcOrd="0" destOrd="0" presId="urn:microsoft.com/office/officeart/2005/8/layout/process1"/>
    <dgm:cxn modelId="{C7E8775E-B706-4E6E-9A4D-1805EC374B57}" type="presOf" srcId="{AA44DD59-3C9F-4E9A-AD40-C2565BDA0F70}" destId="{A92A0AE7-607D-4E01-94E2-CE2BC30B322A}" srcOrd="0" destOrd="0" presId="urn:microsoft.com/office/officeart/2005/8/layout/process1"/>
    <dgm:cxn modelId="{AAAEC6C7-4912-49D1-A88A-7BDC1E537DE2}" type="presParOf" srcId="{22849D49-FA96-4183-A006-453FA965C39F}" destId="{A92A0AE7-607D-4E01-94E2-CE2BC30B322A}" srcOrd="0" destOrd="0" presId="urn:microsoft.com/office/officeart/2005/8/layout/process1"/>
    <dgm:cxn modelId="{E939BCCB-3465-4DFC-892B-1DE5C3D395EA}" type="presParOf" srcId="{22849D49-FA96-4183-A006-453FA965C39F}" destId="{EC0E154F-D218-4327-A150-D219189A1460}" srcOrd="1" destOrd="0" presId="urn:microsoft.com/office/officeart/2005/8/layout/process1"/>
    <dgm:cxn modelId="{759845E7-5419-46AD-B4E1-2CB684857F0C}" type="presParOf" srcId="{EC0E154F-D218-4327-A150-D219189A1460}" destId="{88031F3B-0292-473C-BE8E-272AB6CFDDC5}" srcOrd="0" destOrd="0" presId="urn:microsoft.com/office/officeart/2005/8/layout/process1"/>
    <dgm:cxn modelId="{1F0F81F1-677A-4553-8933-F792C32E3913}" type="presParOf" srcId="{22849D49-FA96-4183-A006-453FA965C39F}" destId="{1D66D6A0-1916-4EC9-80EF-9EA0AABC8253}" srcOrd="2" destOrd="0" presId="urn:microsoft.com/office/officeart/2005/8/layout/process1"/>
    <dgm:cxn modelId="{18295F65-95FD-4FDC-89AA-1A59C64DF05E}" type="presParOf" srcId="{22849D49-FA96-4183-A006-453FA965C39F}" destId="{94FEB3A7-C800-403D-A76E-A625261F6535}" srcOrd="3" destOrd="0" presId="urn:microsoft.com/office/officeart/2005/8/layout/process1"/>
    <dgm:cxn modelId="{4315ED11-1628-4BAB-8A99-D7CB1AB45119}" type="presParOf" srcId="{94FEB3A7-C800-403D-A76E-A625261F6535}" destId="{978B2630-BA73-4CE5-BEFD-6DA32E221871}" srcOrd="0" destOrd="0" presId="urn:microsoft.com/office/officeart/2005/8/layout/process1"/>
    <dgm:cxn modelId="{ACCA334D-18AD-4D54-B2AC-2937419658A8}" type="presParOf" srcId="{22849D49-FA96-4183-A006-453FA965C39F}" destId="{45727B17-85C1-4D97-8AC7-4AF259C1AFBA}" srcOrd="4" destOrd="0" presId="urn:microsoft.com/office/officeart/2005/8/layout/process1"/>
    <dgm:cxn modelId="{A4221B3E-868C-42E8-9B5E-BE89C5A8D06E}" type="presParOf" srcId="{22849D49-FA96-4183-A006-453FA965C39F}" destId="{F94C4401-C8D1-4A9E-A1FD-0648B190D23A}" srcOrd="5" destOrd="0" presId="urn:microsoft.com/office/officeart/2005/8/layout/process1"/>
    <dgm:cxn modelId="{28A7A339-FF39-4C3D-A11A-85571A971A97}" type="presParOf" srcId="{F94C4401-C8D1-4A9E-A1FD-0648B190D23A}" destId="{995DDFE4-BAC6-4A5F-8EEE-7CD5D6B5A956}" srcOrd="0" destOrd="0" presId="urn:microsoft.com/office/officeart/2005/8/layout/process1"/>
    <dgm:cxn modelId="{7D7658A1-6CCC-48EC-A1D6-64F6E9F3D61B}" type="presParOf" srcId="{22849D49-FA96-4183-A006-453FA965C39F}" destId="{2228B0E5-F8D9-4A0D-966C-14BB5C807D1E}"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936BA-F369-43D6-94FE-34D7E56265C6}"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tr-TR"/>
        </a:p>
      </dgm:t>
    </dgm:pt>
    <dgm:pt modelId="{96423EA8-2032-402B-B512-769A7B3AE445}">
      <dgm:prSet phldrT="[Metin]" custT="1"/>
      <dgm:spPr/>
      <dgm:t>
        <a:bodyPr/>
        <a:lstStyle/>
        <a:p>
          <a:pPr>
            <a:lnSpc>
              <a:spcPct val="70000"/>
            </a:lnSpc>
          </a:pPr>
          <a:r>
            <a:rPr lang="tr-TR" sz="1800" dirty="0" smtClean="0"/>
            <a:t>Eş İstismarı</a:t>
          </a:r>
        </a:p>
        <a:p>
          <a:pPr>
            <a:lnSpc>
              <a:spcPct val="70000"/>
            </a:lnSpc>
          </a:pPr>
          <a:r>
            <a:rPr lang="tr-TR" sz="1800" dirty="0" smtClean="0"/>
            <a:t>Cinsel Saldırı</a:t>
          </a:r>
        </a:p>
        <a:p>
          <a:pPr>
            <a:lnSpc>
              <a:spcPct val="70000"/>
            </a:lnSpc>
          </a:pPr>
          <a:r>
            <a:rPr lang="tr-TR" sz="1800" dirty="0" smtClean="0"/>
            <a:t>Tecavüz</a:t>
          </a:r>
        </a:p>
        <a:p>
          <a:pPr>
            <a:lnSpc>
              <a:spcPct val="70000"/>
            </a:lnSpc>
          </a:pPr>
          <a:r>
            <a:rPr lang="tr-TR" sz="1800" dirty="0" smtClean="0"/>
            <a:t>Çocuk Cinsel İstismarı</a:t>
          </a:r>
          <a:endParaRPr lang="tr-TR" sz="1800" dirty="0"/>
        </a:p>
      </dgm:t>
    </dgm:pt>
    <dgm:pt modelId="{7448B350-0928-49BE-AF8B-41117E260AE2}" type="parTrans" cxnId="{6B69D989-A97F-4D35-B3A8-C84D59094156}">
      <dgm:prSet/>
      <dgm:spPr/>
      <dgm:t>
        <a:bodyPr/>
        <a:lstStyle/>
        <a:p>
          <a:endParaRPr lang="tr-TR" dirty="0"/>
        </a:p>
      </dgm:t>
    </dgm:pt>
    <dgm:pt modelId="{4E99AE70-86C1-4A1C-BB95-46D53C490A14}" type="sibTrans" cxnId="{6B69D989-A97F-4D35-B3A8-C84D59094156}">
      <dgm:prSet/>
      <dgm:spPr/>
      <dgm:t>
        <a:bodyPr/>
        <a:lstStyle/>
        <a:p>
          <a:endParaRPr lang="tr-TR" dirty="0"/>
        </a:p>
      </dgm:t>
    </dgm:pt>
    <dgm:pt modelId="{1582DC8A-AD7F-4B7D-BCF3-08BB0B3EE387}">
      <dgm:prSet phldrT="[Metin]" custT="1"/>
      <dgm:spPr/>
      <dgm:t>
        <a:bodyPr/>
        <a:lstStyle/>
        <a:p>
          <a:r>
            <a:rPr lang="tr-TR" sz="1200" dirty="0" smtClean="0"/>
            <a:t>Öldürücü</a:t>
          </a:r>
        </a:p>
        <a:p>
          <a:r>
            <a:rPr lang="tr-TR" sz="1200" dirty="0" smtClean="0"/>
            <a:t>Olmayan  Sonuçlar</a:t>
          </a:r>
          <a:endParaRPr lang="tr-TR" sz="1200" dirty="0"/>
        </a:p>
      </dgm:t>
    </dgm:pt>
    <dgm:pt modelId="{901327C0-5BC1-43ED-B328-8A2A2CDBE7D8}" type="parTrans" cxnId="{D97A7470-F0CF-4538-9310-B29CFAC1961C}">
      <dgm:prSet/>
      <dgm:spPr/>
      <dgm:t>
        <a:bodyPr/>
        <a:lstStyle/>
        <a:p>
          <a:endParaRPr lang="tr-TR" dirty="0"/>
        </a:p>
      </dgm:t>
    </dgm:pt>
    <dgm:pt modelId="{694F61DC-D9E3-4008-946E-F730FB51523F}" type="sibTrans" cxnId="{D97A7470-F0CF-4538-9310-B29CFAC1961C}">
      <dgm:prSet/>
      <dgm:spPr/>
      <dgm:t>
        <a:bodyPr/>
        <a:lstStyle/>
        <a:p>
          <a:endParaRPr lang="tr-TR" dirty="0"/>
        </a:p>
      </dgm:t>
    </dgm:pt>
    <dgm:pt modelId="{422B715D-6B54-4184-AE5C-5E3E3FCCA2D4}">
      <dgm:prSet phldrT="[Metin]" custT="1"/>
      <dgm:spPr/>
      <dgm:t>
        <a:bodyPr/>
        <a:lstStyle/>
        <a:p>
          <a:r>
            <a:rPr lang="tr-TR" sz="1200" dirty="0" smtClean="0"/>
            <a:t>Kronik Durumlar</a:t>
          </a:r>
          <a:endParaRPr lang="tr-TR" sz="1200" dirty="0"/>
        </a:p>
      </dgm:t>
    </dgm:pt>
    <dgm:pt modelId="{CFF75418-81E4-4847-ACB3-1FA5D2E116BF}" type="parTrans" cxnId="{FB4C2034-EF48-4C01-BA78-A523882CF817}">
      <dgm:prSet/>
      <dgm:spPr/>
      <dgm:t>
        <a:bodyPr/>
        <a:lstStyle/>
        <a:p>
          <a:endParaRPr lang="tr-TR" dirty="0"/>
        </a:p>
      </dgm:t>
    </dgm:pt>
    <dgm:pt modelId="{754718CD-FB29-4F0A-9770-52624933CBB7}" type="sibTrans" cxnId="{FB4C2034-EF48-4C01-BA78-A523882CF817}">
      <dgm:prSet/>
      <dgm:spPr/>
      <dgm:t>
        <a:bodyPr/>
        <a:lstStyle/>
        <a:p>
          <a:endParaRPr lang="tr-TR" dirty="0"/>
        </a:p>
      </dgm:t>
    </dgm:pt>
    <dgm:pt modelId="{A18AACDA-B4C1-4359-B6E0-6DA30EBA99FD}">
      <dgm:prSet phldrT="[Metin]" custT="1"/>
      <dgm:spPr/>
      <dgm:t>
        <a:bodyPr/>
        <a:lstStyle/>
        <a:p>
          <a:r>
            <a:rPr lang="tr-TR" sz="1200" dirty="0" smtClean="0"/>
            <a:t>Olumsuz Sağlık Davranışları</a:t>
          </a:r>
          <a:endParaRPr lang="tr-TR" sz="1200" dirty="0"/>
        </a:p>
      </dgm:t>
    </dgm:pt>
    <dgm:pt modelId="{7C9DA33B-D73A-43D7-89AA-4CEBACB8B950}" type="parTrans" cxnId="{D7BF1B29-4AAF-42C6-A1DA-F6C83E86CD66}">
      <dgm:prSet/>
      <dgm:spPr/>
      <dgm:t>
        <a:bodyPr/>
        <a:lstStyle/>
        <a:p>
          <a:endParaRPr lang="tr-TR" dirty="0"/>
        </a:p>
      </dgm:t>
    </dgm:pt>
    <dgm:pt modelId="{E1F2D5A8-902C-47E0-B79E-36BE00A783EE}" type="sibTrans" cxnId="{D7BF1B29-4AAF-42C6-A1DA-F6C83E86CD66}">
      <dgm:prSet/>
      <dgm:spPr/>
      <dgm:t>
        <a:bodyPr/>
        <a:lstStyle/>
        <a:p>
          <a:endParaRPr lang="tr-TR" dirty="0"/>
        </a:p>
      </dgm:t>
    </dgm:pt>
    <dgm:pt modelId="{65E33887-D5C0-4802-B1B9-3518DB83D990}">
      <dgm:prSet custT="1"/>
      <dgm:spPr/>
      <dgm:t>
        <a:bodyPr/>
        <a:lstStyle/>
        <a:p>
          <a:r>
            <a:rPr lang="tr-TR" sz="1200" dirty="0" smtClean="0"/>
            <a:t>Üreme Sağlığı </a:t>
          </a:r>
          <a:endParaRPr lang="tr-TR" sz="1200" dirty="0"/>
        </a:p>
      </dgm:t>
    </dgm:pt>
    <dgm:pt modelId="{338B464B-48DE-413B-89CE-BAD927185B06}" type="parTrans" cxnId="{78D2236F-1139-4A2A-91F8-793D53E42B48}">
      <dgm:prSet/>
      <dgm:spPr/>
      <dgm:t>
        <a:bodyPr/>
        <a:lstStyle/>
        <a:p>
          <a:endParaRPr lang="tr-TR" dirty="0"/>
        </a:p>
      </dgm:t>
    </dgm:pt>
    <dgm:pt modelId="{E6978477-E9BC-4B0C-A62C-D56416026479}" type="sibTrans" cxnId="{78D2236F-1139-4A2A-91F8-793D53E42B48}">
      <dgm:prSet/>
      <dgm:spPr/>
      <dgm:t>
        <a:bodyPr/>
        <a:lstStyle/>
        <a:p>
          <a:endParaRPr lang="tr-TR" dirty="0"/>
        </a:p>
      </dgm:t>
    </dgm:pt>
    <dgm:pt modelId="{DD3A0780-8B7B-475E-847E-C4AB1CE75DCD}">
      <dgm:prSet custT="1"/>
      <dgm:spPr/>
      <dgm:t>
        <a:bodyPr/>
        <a:lstStyle/>
        <a:p>
          <a:r>
            <a:rPr lang="tr-TR" sz="1200" dirty="0" err="1" smtClean="0"/>
            <a:t>Mental</a:t>
          </a:r>
          <a:r>
            <a:rPr lang="tr-TR" sz="1200" dirty="0" smtClean="0"/>
            <a:t> Sağlık</a:t>
          </a:r>
          <a:endParaRPr lang="tr-TR" sz="1200" dirty="0"/>
        </a:p>
      </dgm:t>
    </dgm:pt>
    <dgm:pt modelId="{F10B2EF3-4639-40DB-A85A-E03275DDC6B6}" type="parTrans" cxnId="{54483F25-F7AA-47D8-B377-E5BD3FD35E7F}">
      <dgm:prSet/>
      <dgm:spPr/>
      <dgm:t>
        <a:bodyPr/>
        <a:lstStyle/>
        <a:p>
          <a:endParaRPr lang="tr-TR" dirty="0"/>
        </a:p>
      </dgm:t>
    </dgm:pt>
    <dgm:pt modelId="{F8C8BEEE-06E1-45AA-B8AD-663D5669B195}" type="sibTrans" cxnId="{54483F25-F7AA-47D8-B377-E5BD3FD35E7F}">
      <dgm:prSet/>
      <dgm:spPr/>
      <dgm:t>
        <a:bodyPr/>
        <a:lstStyle/>
        <a:p>
          <a:endParaRPr lang="tr-TR" dirty="0"/>
        </a:p>
      </dgm:t>
    </dgm:pt>
    <dgm:pt modelId="{8D09D02D-DBFE-47B4-AD42-CC45BBB6F5A9}">
      <dgm:prSet custT="1"/>
      <dgm:spPr/>
      <dgm:t>
        <a:bodyPr/>
        <a:lstStyle/>
        <a:p>
          <a:r>
            <a:rPr lang="tr-TR" sz="1200" dirty="0" smtClean="0"/>
            <a:t>Fiziksel Sağlık</a:t>
          </a:r>
          <a:endParaRPr lang="tr-TR" sz="1200" dirty="0"/>
        </a:p>
      </dgm:t>
    </dgm:pt>
    <dgm:pt modelId="{38D55685-078B-475A-B99E-E16E802392B6}" type="parTrans" cxnId="{9BFD422F-C04E-46C3-8021-BB6DF9FA4A1D}">
      <dgm:prSet/>
      <dgm:spPr/>
      <dgm:t>
        <a:bodyPr/>
        <a:lstStyle/>
        <a:p>
          <a:endParaRPr lang="tr-TR" dirty="0"/>
        </a:p>
      </dgm:t>
    </dgm:pt>
    <dgm:pt modelId="{5983C7CA-8C3B-4AF0-9A53-DCF3F7435CCD}" type="sibTrans" cxnId="{9BFD422F-C04E-46C3-8021-BB6DF9FA4A1D}">
      <dgm:prSet/>
      <dgm:spPr/>
      <dgm:t>
        <a:bodyPr/>
        <a:lstStyle/>
        <a:p>
          <a:endParaRPr lang="tr-TR" dirty="0"/>
        </a:p>
      </dgm:t>
    </dgm:pt>
    <dgm:pt modelId="{EE26D9AB-A4F0-469D-9ED4-50C379DBDA3A}">
      <dgm:prSet phldrT="[Metin]" custT="1"/>
      <dgm:spPr/>
      <dgm:t>
        <a:bodyPr/>
        <a:lstStyle/>
        <a:p>
          <a:r>
            <a:rPr lang="tr-TR" sz="1200" dirty="0" smtClean="0"/>
            <a:t>Öldürücü Olan Sonuçlar </a:t>
          </a:r>
          <a:endParaRPr lang="tr-TR" sz="1200" dirty="0"/>
        </a:p>
      </dgm:t>
    </dgm:pt>
    <dgm:pt modelId="{F968DBB4-73CC-465C-B65C-CCA4B821F1DB}" type="sibTrans" cxnId="{2260E51E-639E-45AA-AB10-547189C6AF80}">
      <dgm:prSet/>
      <dgm:spPr/>
      <dgm:t>
        <a:bodyPr/>
        <a:lstStyle/>
        <a:p>
          <a:endParaRPr lang="tr-TR" dirty="0"/>
        </a:p>
      </dgm:t>
    </dgm:pt>
    <dgm:pt modelId="{63929E18-0995-479E-BA94-8068BD35CF21}" type="parTrans" cxnId="{2260E51E-639E-45AA-AB10-547189C6AF80}">
      <dgm:prSet/>
      <dgm:spPr/>
      <dgm:t>
        <a:bodyPr/>
        <a:lstStyle/>
        <a:p>
          <a:endParaRPr lang="tr-TR" dirty="0"/>
        </a:p>
      </dgm:t>
    </dgm:pt>
    <dgm:pt modelId="{F1EF17CC-3076-4A60-9282-0F6ACA58B62C}">
      <dgm:prSet custT="1"/>
      <dgm:spPr/>
      <dgm:t>
        <a:bodyPr/>
        <a:lstStyle/>
        <a:p>
          <a:r>
            <a:rPr lang="tr-TR" sz="1200" dirty="0" smtClean="0"/>
            <a:t>Cinayet</a:t>
          </a:r>
        </a:p>
        <a:p>
          <a:r>
            <a:rPr lang="tr-TR" sz="1200" dirty="0" smtClean="0"/>
            <a:t>İntihar</a:t>
          </a:r>
        </a:p>
        <a:p>
          <a:r>
            <a:rPr lang="tr-TR" sz="1200" dirty="0" smtClean="0"/>
            <a:t>Anne Ölümü</a:t>
          </a:r>
        </a:p>
        <a:p>
          <a:r>
            <a:rPr lang="tr-TR" sz="1200" dirty="0" smtClean="0"/>
            <a:t>AIDS  İlişkisi</a:t>
          </a:r>
          <a:endParaRPr lang="tr-TR" sz="1200" dirty="0"/>
        </a:p>
      </dgm:t>
    </dgm:pt>
    <dgm:pt modelId="{7813BF67-D89F-4849-B0B7-7243077E0736}" type="parTrans" cxnId="{D7BA5422-C4EE-42DB-B9B7-2F36DFDE7F5C}">
      <dgm:prSet/>
      <dgm:spPr/>
      <dgm:t>
        <a:bodyPr/>
        <a:lstStyle/>
        <a:p>
          <a:endParaRPr lang="tr-TR" dirty="0"/>
        </a:p>
      </dgm:t>
    </dgm:pt>
    <dgm:pt modelId="{8E275674-141A-444E-A3FC-46B051E289E2}" type="sibTrans" cxnId="{D7BA5422-C4EE-42DB-B9B7-2F36DFDE7F5C}">
      <dgm:prSet/>
      <dgm:spPr/>
      <dgm:t>
        <a:bodyPr/>
        <a:lstStyle/>
        <a:p>
          <a:endParaRPr lang="tr-TR" dirty="0"/>
        </a:p>
      </dgm:t>
    </dgm:pt>
    <dgm:pt modelId="{8ACE31DC-578C-4DAC-ADBD-2C5E12FCF3A1}">
      <dgm:prSet phldrT="[Metin]"/>
      <dgm:spPr>
        <a:solidFill>
          <a:schemeClr val="bg1"/>
        </a:solidFill>
      </dgm:spPr>
      <dgm:t>
        <a:bodyPr/>
        <a:lstStyle/>
        <a:p>
          <a:endParaRPr lang="tr-TR" dirty="0">
            <a:solidFill>
              <a:schemeClr val="bg1"/>
            </a:solidFill>
          </a:endParaRPr>
        </a:p>
      </dgm:t>
    </dgm:pt>
    <dgm:pt modelId="{7F78C955-6370-4DA1-97D0-702440FC6517}" type="sibTrans" cxnId="{3DD85162-0218-4785-B738-6668AE2D3B26}">
      <dgm:prSet/>
      <dgm:spPr/>
      <dgm:t>
        <a:bodyPr/>
        <a:lstStyle/>
        <a:p>
          <a:endParaRPr lang="tr-TR" dirty="0"/>
        </a:p>
      </dgm:t>
    </dgm:pt>
    <dgm:pt modelId="{CED9F74A-9D5B-42F4-9584-C731C6275750}" type="parTrans" cxnId="{3DD85162-0218-4785-B738-6668AE2D3B26}">
      <dgm:prSet/>
      <dgm:spPr/>
      <dgm:t>
        <a:bodyPr/>
        <a:lstStyle/>
        <a:p>
          <a:endParaRPr lang="tr-TR" dirty="0"/>
        </a:p>
      </dgm:t>
    </dgm:pt>
    <dgm:pt modelId="{01FDB61F-3639-4F5F-B9B1-2F3ABE877904}" type="pres">
      <dgm:prSet presAssocID="{78A936BA-F369-43D6-94FE-34D7E56265C6}" presName="mainComposite" presStyleCnt="0">
        <dgm:presLayoutVars>
          <dgm:chPref val="1"/>
          <dgm:dir/>
          <dgm:animOne val="branch"/>
          <dgm:animLvl val="lvl"/>
          <dgm:resizeHandles val="exact"/>
        </dgm:presLayoutVars>
      </dgm:prSet>
      <dgm:spPr/>
      <dgm:t>
        <a:bodyPr/>
        <a:lstStyle/>
        <a:p>
          <a:endParaRPr lang="tr-TR"/>
        </a:p>
      </dgm:t>
    </dgm:pt>
    <dgm:pt modelId="{0447D7D9-B599-4CDC-91C4-3616BA621489}" type="pres">
      <dgm:prSet presAssocID="{78A936BA-F369-43D6-94FE-34D7E56265C6}" presName="hierFlow" presStyleCnt="0"/>
      <dgm:spPr/>
    </dgm:pt>
    <dgm:pt modelId="{D9020157-F8BD-4A1F-A523-502AD46F8292}" type="pres">
      <dgm:prSet presAssocID="{78A936BA-F369-43D6-94FE-34D7E56265C6}" presName="firstBuf" presStyleCnt="0"/>
      <dgm:spPr/>
    </dgm:pt>
    <dgm:pt modelId="{86E9A6AD-8CC2-4711-B177-B82666CC20C9}" type="pres">
      <dgm:prSet presAssocID="{78A936BA-F369-43D6-94FE-34D7E56265C6}" presName="hierChild1" presStyleCnt="0">
        <dgm:presLayoutVars>
          <dgm:chPref val="1"/>
          <dgm:animOne val="branch"/>
          <dgm:animLvl val="lvl"/>
        </dgm:presLayoutVars>
      </dgm:prSet>
      <dgm:spPr/>
    </dgm:pt>
    <dgm:pt modelId="{E53EFB50-C4C0-4C93-AA73-1956367D6DDF}" type="pres">
      <dgm:prSet presAssocID="{96423EA8-2032-402B-B512-769A7B3AE445}" presName="Name14" presStyleCnt="0"/>
      <dgm:spPr/>
    </dgm:pt>
    <dgm:pt modelId="{1CDFFAB1-1AE2-4D9C-A773-E392D52BE230}" type="pres">
      <dgm:prSet presAssocID="{96423EA8-2032-402B-B512-769A7B3AE445}" presName="level1Shape" presStyleLbl="node0" presStyleIdx="0" presStyleCnt="1" custScaleX="2000000" custScaleY="2000000" custLinFactX="-700000" custLinFactY="-800000" custLinFactNeighborX="-765113" custLinFactNeighborY="-820582">
        <dgm:presLayoutVars>
          <dgm:chPref val="3"/>
        </dgm:presLayoutVars>
      </dgm:prSet>
      <dgm:spPr/>
      <dgm:t>
        <a:bodyPr/>
        <a:lstStyle/>
        <a:p>
          <a:endParaRPr lang="tr-TR"/>
        </a:p>
      </dgm:t>
    </dgm:pt>
    <dgm:pt modelId="{8D740CA8-9C5A-4A48-9119-E72F4B797647}" type="pres">
      <dgm:prSet presAssocID="{96423EA8-2032-402B-B512-769A7B3AE445}" presName="hierChild2" presStyleCnt="0"/>
      <dgm:spPr/>
    </dgm:pt>
    <dgm:pt modelId="{D731BD73-4968-4DB2-AF13-2778FD4627CF}" type="pres">
      <dgm:prSet presAssocID="{901327C0-5BC1-43ED-B328-8A2A2CDBE7D8}" presName="Name19" presStyleLbl="parChTrans1D2" presStyleIdx="0" presStyleCnt="2"/>
      <dgm:spPr/>
      <dgm:t>
        <a:bodyPr/>
        <a:lstStyle/>
        <a:p>
          <a:endParaRPr lang="tr-TR"/>
        </a:p>
      </dgm:t>
    </dgm:pt>
    <dgm:pt modelId="{47A1FCCE-DDE9-4850-820C-28AA4F96873A}" type="pres">
      <dgm:prSet presAssocID="{1582DC8A-AD7F-4B7D-BCF3-08BB0B3EE387}" presName="Name21" presStyleCnt="0"/>
      <dgm:spPr/>
    </dgm:pt>
    <dgm:pt modelId="{D7649F1A-1426-4A17-A67E-A3ABF8CEC112}" type="pres">
      <dgm:prSet presAssocID="{1582DC8A-AD7F-4B7D-BCF3-08BB0B3EE387}" presName="level2Shape" presStyleLbl="node2" presStyleIdx="0" presStyleCnt="2" custScaleX="1006815" custScaleY="1014229" custLinFactX="-1100473" custLinFactY="-410665" custLinFactNeighborX="-1200000" custLinFactNeighborY="-500000"/>
      <dgm:spPr/>
      <dgm:t>
        <a:bodyPr/>
        <a:lstStyle/>
        <a:p>
          <a:endParaRPr lang="tr-TR"/>
        </a:p>
      </dgm:t>
    </dgm:pt>
    <dgm:pt modelId="{D8F842A5-719A-45A6-A37F-0DE892C9C2C6}" type="pres">
      <dgm:prSet presAssocID="{1582DC8A-AD7F-4B7D-BCF3-08BB0B3EE387}" presName="hierChild3" presStyleCnt="0"/>
      <dgm:spPr/>
    </dgm:pt>
    <dgm:pt modelId="{E769CC4A-8125-4E8C-B962-EFDF70EB3F4E}" type="pres">
      <dgm:prSet presAssocID="{38D55685-078B-475A-B99E-E16E802392B6}" presName="Name19" presStyleLbl="parChTrans1D3" presStyleIdx="0" presStyleCnt="6"/>
      <dgm:spPr/>
      <dgm:t>
        <a:bodyPr/>
        <a:lstStyle/>
        <a:p>
          <a:endParaRPr lang="tr-TR"/>
        </a:p>
      </dgm:t>
    </dgm:pt>
    <dgm:pt modelId="{1D10A568-38CF-4BD7-A6EB-B8A3F96BFDDF}" type="pres">
      <dgm:prSet presAssocID="{8D09D02D-DBFE-47B4-AD42-CC45BBB6F5A9}" presName="Name21" presStyleCnt="0"/>
      <dgm:spPr/>
    </dgm:pt>
    <dgm:pt modelId="{B2773E31-9F19-4646-85D1-E073C6AACA3B}" type="pres">
      <dgm:prSet presAssocID="{8D09D02D-DBFE-47B4-AD42-CC45BBB6F5A9}" presName="level2Shape" presStyleLbl="node3" presStyleIdx="0" presStyleCnt="6" custScaleX="631521" custScaleY="1231566" custLinFactX="-583936" custLinFactY="460081" custLinFactNeighborX="-600000" custLinFactNeighborY="500000"/>
      <dgm:spPr/>
      <dgm:t>
        <a:bodyPr/>
        <a:lstStyle/>
        <a:p>
          <a:endParaRPr lang="tr-TR"/>
        </a:p>
      </dgm:t>
    </dgm:pt>
    <dgm:pt modelId="{9A740AA3-8BAD-4792-87DD-FFC5D095B676}" type="pres">
      <dgm:prSet presAssocID="{8D09D02D-DBFE-47B4-AD42-CC45BBB6F5A9}" presName="hierChild3" presStyleCnt="0"/>
      <dgm:spPr/>
    </dgm:pt>
    <dgm:pt modelId="{293F2C0B-AD6F-4E86-AEC3-549CECBAB38D}" type="pres">
      <dgm:prSet presAssocID="{CFF75418-81E4-4847-ACB3-1FA5D2E116BF}" presName="Name19" presStyleLbl="parChTrans1D3" presStyleIdx="1" presStyleCnt="6"/>
      <dgm:spPr/>
      <dgm:t>
        <a:bodyPr/>
        <a:lstStyle/>
        <a:p>
          <a:endParaRPr lang="tr-TR"/>
        </a:p>
      </dgm:t>
    </dgm:pt>
    <dgm:pt modelId="{FE0E2C30-0EE1-46B3-9B1F-8729DB53DA64}" type="pres">
      <dgm:prSet presAssocID="{422B715D-6B54-4184-AE5C-5E3E3FCCA2D4}" presName="Name21" presStyleCnt="0"/>
      <dgm:spPr/>
    </dgm:pt>
    <dgm:pt modelId="{2B17C103-1C88-4F9D-B258-FC11F4209E29}" type="pres">
      <dgm:prSet presAssocID="{422B715D-6B54-4184-AE5C-5E3E3FCCA2D4}" presName="level2Shape" presStyleLbl="node3" presStyleIdx="1" presStyleCnt="6" custScaleX="832220" custScaleY="1213165" custLinFactX="-427583" custLinFactY="460081" custLinFactNeighborX="-500000" custLinFactNeighborY="500000"/>
      <dgm:spPr/>
      <dgm:t>
        <a:bodyPr/>
        <a:lstStyle/>
        <a:p>
          <a:endParaRPr lang="tr-TR"/>
        </a:p>
      </dgm:t>
    </dgm:pt>
    <dgm:pt modelId="{99C8BE06-7764-40FD-B3D5-CD1AE30C789A}" type="pres">
      <dgm:prSet presAssocID="{422B715D-6B54-4184-AE5C-5E3E3FCCA2D4}" presName="hierChild3" presStyleCnt="0"/>
      <dgm:spPr/>
    </dgm:pt>
    <dgm:pt modelId="{F4C30065-A643-467C-A94F-05CD014A492F}" type="pres">
      <dgm:prSet presAssocID="{F10B2EF3-4639-40DB-A85A-E03275DDC6B6}" presName="Name19" presStyleLbl="parChTrans1D3" presStyleIdx="2" presStyleCnt="6"/>
      <dgm:spPr/>
      <dgm:t>
        <a:bodyPr/>
        <a:lstStyle/>
        <a:p>
          <a:endParaRPr lang="tr-TR"/>
        </a:p>
      </dgm:t>
    </dgm:pt>
    <dgm:pt modelId="{999FA2AE-BC64-4165-AE67-E0BC05D7CF95}" type="pres">
      <dgm:prSet presAssocID="{DD3A0780-8B7B-475E-847E-C4AB1CE75DCD}" presName="Name21" presStyleCnt="0"/>
      <dgm:spPr/>
    </dgm:pt>
    <dgm:pt modelId="{7B114B44-456B-47BF-BAB3-03BD09812F21}" type="pres">
      <dgm:prSet presAssocID="{DD3A0780-8B7B-475E-847E-C4AB1CE75DCD}" presName="level2Shape" presStyleLbl="node3" presStyleIdx="2" presStyleCnt="6" custScaleX="682980" custScaleY="1167575" custLinFactX="-378834" custLinFactY="471281" custLinFactNeighborX="-400000" custLinFactNeighborY="500000"/>
      <dgm:spPr/>
      <dgm:t>
        <a:bodyPr/>
        <a:lstStyle/>
        <a:p>
          <a:endParaRPr lang="tr-TR"/>
        </a:p>
      </dgm:t>
    </dgm:pt>
    <dgm:pt modelId="{24879494-77DE-4789-B92E-60ABDD06DAEE}" type="pres">
      <dgm:prSet presAssocID="{DD3A0780-8B7B-475E-847E-C4AB1CE75DCD}" presName="hierChild3" presStyleCnt="0"/>
      <dgm:spPr/>
    </dgm:pt>
    <dgm:pt modelId="{97990FCE-2F45-43F0-BF1E-0BF966028DB3}" type="pres">
      <dgm:prSet presAssocID="{338B464B-48DE-413B-89CE-BAD927185B06}" presName="Name19" presStyleLbl="parChTrans1D3" presStyleIdx="3" presStyleCnt="6"/>
      <dgm:spPr/>
      <dgm:t>
        <a:bodyPr/>
        <a:lstStyle/>
        <a:p>
          <a:endParaRPr lang="tr-TR"/>
        </a:p>
      </dgm:t>
    </dgm:pt>
    <dgm:pt modelId="{9378D5CC-7E81-4119-925D-F37B6DD14E81}" type="pres">
      <dgm:prSet presAssocID="{65E33887-D5C0-4802-B1B9-3518DB83D990}" presName="Name21" presStyleCnt="0"/>
      <dgm:spPr/>
    </dgm:pt>
    <dgm:pt modelId="{9774CE61-1536-44C8-9BB8-5F31E7F5E099}" type="pres">
      <dgm:prSet presAssocID="{65E33887-D5C0-4802-B1B9-3518DB83D990}" presName="level2Shape" presStyleLbl="node3" presStyleIdx="3" presStyleCnt="6" custScaleX="699959" custScaleY="1233502" custLinFactX="-202212" custLinFactY="444374" custLinFactNeighborX="-300000" custLinFactNeighborY="500000"/>
      <dgm:spPr/>
      <dgm:t>
        <a:bodyPr/>
        <a:lstStyle/>
        <a:p>
          <a:endParaRPr lang="tr-TR"/>
        </a:p>
      </dgm:t>
    </dgm:pt>
    <dgm:pt modelId="{CC29742F-A039-41C7-B813-AD9713C7F228}" type="pres">
      <dgm:prSet presAssocID="{65E33887-D5C0-4802-B1B9-3518DB83D990}" presName="hierChild3" presStyleCnt="0"/>
      <dgm:spPr/>
    </dgm:pt>
    <dgm:pt modelId="{228D756C-9049-4944-BC61-B69A39F0306D}" type="pres">
      <dgm:prSet presAssocID="{7C9DA33B-D73A-43D7-89AA-4CEBACB8B950}" presName="Name19" presStyleLbl="parChTrans1D3" presStyleIdx="4" presStyleCnt="6"/>
      <dgm:spPr/>
      <dgm:t>
        <a:bodyPr/>
        <a:lstStyle/>
        <a:p>
          <a:endParaRPr lang="tr-TR"/>
        </a:p>
      </dgm:t>
    </dgm:pt>
    <dgm:pt modelId="{E3285B8F-574C-47BE-A15D-3A3E99D552C5}" type="pres">
      <dgm:prSet presAssocID="{A18AACDA-B4C1-4359-B6E0-6DA30EBA99FD}" presName="Name21" presStyleCnt="0"/>
      <dgm:spPr/>
    </dgm:pt>
    <dgm:pt modelId="{462756F5-466A-4A9C-B0E9-B7D1EE50071C}" type="pres">
      <dgm:prSet presAssocID="{A18AACDA-B4C1-4359-B6E0-6DA30EBA99FD}" presName="level2Shape" presStyleLbl="node3" presStyleIdx="4" presStyleCnt="6" custScaleX="935587" custScaleY="1208872" custLinFactX="-124563" custLinFactY="448098" custLinFactNeighborX="-200000" custLinFactNeighborY="500000"/>
      <dgm:spPr/>
      <dgm:t>
        <a:bodyPr/>
        <a:lstStyle/>
        <a:p>
          <a:endParaRPr lang="tr-TR"/>
        </a:p>
      </dgm:t>
    </dgm:pt>
    <dgm:pt modelId="{DEC208C0-C2D5-4FF4-BE2A-E83375C94F84}" type="pres">
      <dgm:prSet presAssocID="{A18AACDA-B4C1-4359-B6E0-6DA30EBA99FD}" presName="hierChild3" presStyleCnt="0"/>
      <dgm:spPr/>
    </dgm:pt>
    <dgm:pt modelId="{8F3B733B-616B-4C8B-A82E-9240D138D642}" type="pres">
      <dgm:prSet presAssocID="{63929E18-0995-479E-BA94-8068BD35CF21}" presName="Name19" presStyleLbl="parChTrans1D2" presStyleIdx="1" presStyleCnt="2"/>
      <dgm:spPr/>
      <dgm:t>
        <a:bodyPr/>
        <a:lstStyle/>
        <a:p>
          <a:endParaRPr lang="tr-TR"/>
        </a:p>
      </dgm:t>
    </dgm:pt>
    <dgm:pt modelId="{52CBAEF1-09D2-4F6D-AF40-CFD604AA483C}" type="pres">
      <dgm:prSet presAssocID="{EE26D9AB-A4F0-469D-9ED4-50C379DBDA3A}" presName="Name21" presStyleCnt="0"/>
      <dgm:spPr/>
    </dgm:pt>
    <dgm:pt modelId="{55BED36A-2336-4E9C-BABE-F8F49339ACE6}" type="pres">
      <dgm:prSet presAssocID="{EE26D9AB-A4F0-469D-9ED4-50C379DBDA3A}" presName="level2Shape" presStyleLbl="node2" presStyleIdx="1" presStyleCnt="2" custScaleX="978200" custScaleY="769419" custLinFactY="-410665" custLinFactNeighborX="-7215" custLinFactNeighborY="-500000"/>
      <dgm:spPr/>
      <dgm:t>
        <a:bodyPr/>
        <a:lstStyle/>
        <a:p>
          <a:endParaRPr lang="tr-TR"/>
        </a:p>
      </dgm:t>
    </dgm:pt>
    <dgm:pt modelId="{9D4129DA-3AB4-40A4-B45C-3A87F290EE5E}" type="pres">
      <dgm:prSet presAssocID="{EE26D9AB-A4F0-469D-9ED4-50C379DBDA3A}" presName="hierChild3" presStyleCnt="0"/>
      <dgm:spPr/>
    </dgm:pt>
    <dgm:pt modelId="{81DA69B7-0D81-4921-BD92-CEE8641FD8AB}" type="pres">
      <dgm:prSet presAssocID="{7813BF67-D89F-4849-B0B7-7243077E0736}" presName="Name19" presStyleLbl="parChTrans1D3" presStyleIdx="5" presStyleCnt="6"/>
      <dgm:spPr/>
      <dgm:t>
        <a:bodyPr/>
        <a:lstStyle/>
        <a:p>
          <a:endParaRPr lang="tr-TR"/>
        </a:p>
      </dgm:t>
    </dgm:pt>
    <dgm:pt modelId="{5BE9C2DB-A5AC-4403-B397-01DB3625CBD9}" type="pres">
      <dgm:prSet presAssocID="{F1EF17CC-3076-4A60-9282-0F6ACA58B62C}" presName="Name21" presStyleCnt="0"/>
      <dgm:spPr/>
    </dgm:pt>
    <dgm:pt modelId="{591D954E-2166-4AD7-A953-F4D14CBAA43A}" type="pres">
      <dgm:prSet presAssocID="{F1EF17CC-3076-4A60-9282-0F6ACA58B62C}" presName="level2Shape" presStyleLbl="node3" presStyleIdx="5" presStyleCnt="6" custAng="0" custScaleX="829100" custScaleY="1767627" custLinFactY="-300000" custLinFactNeighborX="24202" custLinFactNeighborY="-309968"/>
      <dgm:spPr/>
      <dgm:t>
        <a:bodyPr/>
        <a:lstStyle/>
        <a:p>
          <a:endParaRPr lang="tr-TR"/>
        </a:p>
      </dgm:t>
    </dgm:pt>
    <dgm:pt modelId="{23781FF8-9F01-455C-8126-E3A16E09C25E}" type="pres">
      <dgm:prSet presAssocID="{F1EF17CC-3076-4A60-9282-0F6ACA58B62C}" presName="hierChild3" presStyleCnt="0"/>
      <dgm:spPr/>
    </dgm:pt>
    <dgm:pt modelId="{F782D3CE-4C20-45A1-961B-3AD27E465784}" type="pres">
      <dgm:prSet presAssocID="{78A936BA-F369-43D6-94FE-34D7E56265C6}" presName="bgShapesFlow" presStyleCnt="0"/>
      <dgm:spPr/>
    </dgm:pt>
    <dgm:pt modelId="{FAD21E73-F7E6-4587-B6CB-9FF427694E5F}" type="pres">
      <dgm:prSet presAssocID="{8ACE31DC-578C-4DAC-ADBD-2C5E12FCF3A1}" presName="rectComp" presStyleCnt="0"/>
      <dgm:spPr/>
    </dgm:pt>
    <dgm:pt modelId="{59C663C0-0534-488B-B554-31E6E880C02A}" type="pres">
      <dgm:prSet presAssocID="{8ACE31DC-578C-4DAC-ADBD-2C5E12FCF3A1}" presName="bgRect" presStyleLbl="bgShp" presStyleIdx="0" presStyleCnt="1" custLinFactY="205555" custLinFactNeighborY="300000"/>
      <dgm:spPr/>
      <dgm:t>
        <a:bodyPr/>
        <a:lstStyle/>
        <a:p>
          <a:endParaRPr lang="tr-TR"/>
        </a:p>
      </dgm:t>
    </dgm:pt>
    <dgm:pt modelId="{58489361-E183-4A6C-BBF3-54322236F7F2}" type="pres">
      <dgm:prSet presAssocID="{8ACE31DC-578C-4DAC-ADBD-2C5E12FCF3A1}" presName="bgRectTx" presStyleLbl="bgShp" presStyleIdx="0" presStyleCnt="1">
        <dgm:presLayoutVars>
          <dgm:bulletEnabled val="1"/>
        </dgm:presLayoutVars>
      </dgm:prSet>
      <dgm:spPr/>
      <dgm:t>
        <a:bodyPr/>
        <a:lstStyle/>
        <a:p>
          <a:endParaRPr lang="tr-TR"/>
        </a:p>
      </dgm:t>
    </dgm:pt>
  </dgm:ptLst>
  <dgm:cxnLst>
    <dgm:cxn modelId="{D97A7470-F0CF-4538-9310-B29CFAC1961C}" srcId="{96423EA8-2032-402B-B512-769A7B3AE445}" destId="{1582DC8A-AD7F-4B7D-BCF3-08BB0B3EE387}" srcOrd="0" destOrd="0" parTransId="{901327C0-5BC1-43ED-B328-8A2A2CDBE7D8}" sibTransId="{694F61DC-D9E3-4008-946E-F730FB51523F}"/>
    <dgm:cxn modelId="{AB0AE6E2-3A32-4444-B171-CB2A58B7ED6D}" type="presOf" srcId="{8ACE31DC-578C-4DAC-ADBD-2C5E12FCF3A1}" destId="{59C663C0-0534-488B-B554-31E6E880C02A}" srcOrd="0" destOrd="0" presId="urn:microsoft.com/office/officeart/2005/8/layout/hierarchy6"/>
    <dgm:cxn modelId="{4AB210CE-1CBD-4ABC-AE5F-B617BBE80B0E}" type="presOf" srcId="{38D55685-078B-475A-B99E-E16E802392B6}" destId="{E769CC4A-8125-4E8C-B962-EFDF70EB3F4E}" srcOrd="0" destOrd="0" presId="urn:microsoft.com/office/officeart/2005/8/layout/hierarchy6"/>
    <dgm:cxn modelId="{D2154EFD-356C-4DE4-885C-79C0F50D84CD}" type="presOf" srcId="{7813BF67-D89F-4849-B0B7-7243077E0736}" destId="{81DA69B7-0D81-4921-BD92-CEE8641FD8AB}" srcOrd="0" destOrd="0" presId="urn:microsoft.com/office/officeart/2005/8/layout/hierarchy6"/>
    <dgm:cxn modelId="{6A50BC54-3A5E-4874-A17D-9903038E35E8}" type="presOf" srcId="{EE26D9AB-A4F0-469D-9ED4-50C379DBDA3A}" destId="{55BED36A-2336-4E9C-BABE-F8F49339ACE6}" srcOrd="0" destOrd="0" presId="urn:microsoft.com/office/officeart/2005/8/layout/hierarchy6"/>
    <dgm:cxn modelId="{54483F25-F7AA-47D8-B377-E5BD3FD35E7F}" srcId="{1582DC8A-AD7F-4B7D-BCF3-08BB0B3EE387}" destId="{DD3A0780-8B7B-475E-847E-C4AB1CE75DCD}" srcOrd="2" destOrd="0" parTransId="{F10B2EF3-4639-40DB-A85A-E03275DDC6B6}" sibTransId="{F8C8BEEE-06E1-45AA-B8AD-663D5669B195}"/>
    <dgm:cxn modelId="{3D8E2199-6A8F-4637-8B53-E9116BAD6F79}" type="presOf" srcId="{8ACE31DC-578C-4DAC-ADBD-2C5E12FCF3A1}" destId="{58489361-E183-4A6C-BBF3-54322236F7F2}" srcOrd="1" destOrd="0" presId="urn:microsoft.com/office/officeart/2005/8/layout/hierarchy6"/>
    <dgm:cxn modelId="{3179F699-FA4D-484C-BF20-1FB47C76C429}" type="presOf" srcId="{8D09D02D-DBFE-47B4-AD42-CC45BBB6F5A9}" destId="{B2773E31-9F19-4646-85D1-E073C6AACA3B}" srcOrd="0" destOrd="0" presId="urn:microsoft.com/office/officeart/2005/8/layout/hierarchy6"/>
    <dgm:cxn modelId="{6AFF6BB0-79A6-4B49-A5A9-2A0B32A725C6}" type="presOf" srcId="{F1EF17CC-3076-4A60-9282-0F6ACA58B62C}" destId="{591D954E-2166-4AD7-A953-F4D14CBAA43A}" srcOrd="0" destOrd="0" presId="urn:microsoft.com/office/officeart/2005/8/layout/hierarchy6"/>
    <dgm:cxn modelId="{9BFD422F-C04E-46C3-8021-BB6DF9FA4A1D}" srcId="{1582DC8A-AD7F-4B7D-BCF3-08BB0B3EE387}" destId="{8D09D02D-DBFE-47B4-AD42-CC45BBB6F5A9}" srcOrd="0" destOrd="0" parTransId="{38D55685-078B-475A-B99E-E16E802392B6}" sibTransId="{5983C7CA-8C3B-4AF0-9A53-DCF3F7435CCD}"/>
    <dgm:cxn modelId="{78D2236F-1139-4A2A-91F8-793D53E42B48}" srcId="{1582DC8A-AD7F-4B7D-BCF3-08BB0B3EE387}" destId="{65E33887-D5C0-4802-B1B9-3518DB83D990}" srcOrd="3" destOrd="0" parTransId="{338B464B-48DE-413B-89CE-BAD927185B06}" sibTransId="{E6978477-E9BC-4B0C-A62C-D56416026479}"/>
    <dgm:cxn modelId="{D7BF1B29-4AAF-42C6-A1DA-F6C83E86CD66}" srcId="{1582DC8A-AD7F-4B7D-BCF3-08BB0B3EE387}" destId="{A18AACDA-B4C1-4359-B6E0-6DA30EBA99FD}" srcOrd="4" destOrd="0" parTransId="{7C9DA33B-D73A-43D7-89AA-4CEBACB8B950}" sibTransId="{E1F2D5A8-902C-47E0-B79E-36BE00A783EE}"/>
    <dgm:cxn modelId="{98A166A9-20CD-4BA1-9A4A-F1DFE9DD8779}" type="presOf" srcId="{96423EA8-2032-402B-B512-769A7B3AE445}" destId="{1CDFFAB1-1AE2-4D9C-A773-E392D52BE230}" srcOrd="0" destOrd="0" presId="urn:microsoft.com/office/officeart/2005/8/layout/hierarchy6"/>
    <dgm:cxn modelId="{6B69D989-A97F-4D35-B3A8-C84D59094156}" srcId="{78A936BA-F369-43D6-94FE-34D7E56265C6}" destId="{96423EA8-2032-402B-B512-769A7B3AE445}" srcOrd="0" destOrd="0" parTransId="{7448B350-0928-49BE-AF8B-41117E260AE2}" sibTransId="{4E99AE70-86C1-4A1C-BB95-46D53C490A14}"/>
    <dgm:cxn modelId="{2260E51E-639E-45AA-AB10-547189C6AF80}" srcId="{96423EA8-2032-402B-B512-769A7B3AE445}" destId="{EE26D9AB-A4F0-469D-9ED4-50C379DBDA3A}" srcOrd="1" destOrd="0" parTransId="{63929E18-0995-479E-BA94-8068BD35CF21}" sibTransId="{F968DBB4-73CC-465C-B65C-CCA4B821F1DB}"/>
    <dgm:cxn modelId="{8FE2139B-9FB4-4167-9861-87D52FE9B1D0}" type="presOf" srcId="{63929E18-0995-479E-BA94-8068BD35CF21}" destId="{8F3B733B-616B-4C8B-A82E-9240D138D642}" srcOrd="0" destOrd="0" presId="urn:microsoft.com/office/officeart/2005/8/layout/hierarchy6"/>
    <dgm:cxn modelId="{A54B01F8-2EA9-40E0-B4A0-FDE745ED2C50}" type="presOf" srcId="{7C9DA33B-D73A-43D7-89AA-4CEBACB8B950}" destId="{228D756C-9049-4944-BC61-B69A39F0306D}" srcOrd="0" destOrd="0" presId="urn:microsoft.com/office/officeart/2005/8/layout/hierarchy6"/>
    <dgm:cxn modelId="{5369F846-2D6A-4462-90AE-146F9FC961D0}" type="presOf" srcId="{78A936BA-F369-43D6-94FE-34D7E56265C6}" destId="{01FDB61F-3639-4F5F-B9B1-2F3ABE877904}" srcOrd="0" destOrd="0" presId="urn:microsoft.com/office/officeart/2005/8/layout/hierarchy6"/>
    <dgm:cxn modelId="{52A20895-0DE3-4AFB-B5C7-EE551AC98535}" type="presOf" srcId="{A18AACDA-B4C1-4359-B6E0-6DA30EBA99FD}" destId="{462756F5-466A-4A9C-B0E9-B7D1EE50071C}" srcOrd="0" destOrd="0" presId="urn:microsoft.com/office/officeart/2005/8/layout/hierarchy6"/>
    <dgm:cxn modelId="{AD124785-B66F-424D-93F5-2EF6F0CD6A30}" type="presOf" srcId="{1582DC8A-AD7F-4B7D-BCF3-08BB0B3EE387}" destId="{D7649F1A-1426-4A17-A67E-A3ABF8CEC112}" srcOrd="0" destOrd="0" presId="urn:microsoft.com/office/officeart/2005/8/layout/hierarchy6"/>
    <dgm:cxn modelId="{D7BA5422-C4EE-42DB-B9B7-2F36DFDE7F5C}" srcId="{EE26D9AB-A4F0-469D-9ED4-50C379DBDA3A}" destId="{F1EF17CC-3076-4A60-9282-0F6ACA58B62C}" srcOrd="0" destOrd="0" parTransId="{7813BF67-D89F-4849-B0B7-7243077E0736}" sibTransId="{8E275674-141A-444E-A3FC-46B051E289E2}"/>
    <dgm:cxn modelId="{FB4C2034-EF48-4C01-BA78-A523882CF817}" srcId="{1582DC8A-AD7F-4B7D-BCF3-08BB0B3EE387}" destId="{422B715D-6B54-4184-AE5C-5E3E3FCCA2D4}" srcOrd="1" destOrd="0" parTransId="{CFF75418-81E4-4847-ACB3-1FA5D2E116BF}" sibTransId="{754718CD-FB29-4F0A-9770-52624933CBB7}"/>
    <dgm:cxn modelId="{B3BF4753-34A8-4D7D-BD16-69A9C6193C66}" type="presOf" srcId="{338B464B-48DE-413B-89CE-BAD927185B06}" destId="{97990FCE-2F45-43F0-BF1E-0BF966028DB3}" srcOrd="0" destOrd="0" presId="urn:microsoft.com/office/officeart/2005/8/layout/hierarchy6"/>
    <dgm:cxn modelId="{03F6D499-9BB5-4FEB-A15B-8E5D5A0ED3F8}" type="presOf" srcId="{F10B2EF3-4639-40DB-A85A-E03275DDC6B6}" destId="{F4C30065-A643-467C-A94F-05CD014A492F}" srcOrd="0" destOrd="0" presId="urn:microsoft.com/office/officeart/2005/8/layout/hierarchy6"/>
    <dgm:cxn modelId="{3122C712-46B2-4840-8609-46E9F88F5AA6}" type="presOf" srcId="{CFF75418-81E4-4847-ACB3-1FA5D2E116BF}" destId="{293F2C0B-AD6F-4E86-AEC3-549CECBAB38D}" srcOrd="0" destOrd="0" presId="urn:microsoft.com/office/officeart/2005/8/layout/hierarchy6"/>
    <dgm:cxn modelId="{A447F138-3505-4265-B051-1A5C19BE1762}" type="presOf" srcId="{901327C0-5BC1-43ED-B328-8A2A2CDBE7D8}" destId="{D731BD73-4968-4DB2-AF13-2778FD4627CF}" srcOrd="0" destOrd="0" presId="urn:microsoft.com/office/officeart/2005/8/layout/hierarchy6"/>
    <dgm:cxn modelId="{DAB7E6C8-DB01-4B5E-B6BD-858A85369FA6}" type="presOf" srcId="{422B715D-6B54-4184-AE5C-5E3E3FCCA2D4}" destId="{2B17C103-1C88-4F9D-B258-FC11F4209E29}" srcOrd="0" destOrd="0" presId="urn:microsoft.com/office/officeart/2005/8/layout/hierarchy6"/>
    <dgm:cxn modelId="{9E0134D3-71FB-4A1A-98A6-56C955279804}" type="presOf" srcId="{DD3A0780-8B7B-475E-847E-C4AB1CE75DCD}" destId="{7B114B44-456B-47BF-BAB3-03BD09812F21}" srcOrd="0" destOrd="0" presId="urn:microsoft.com/office/officeart/2005/8/layout/hierarchy6"/>
    <dgm:cxn modelId="{347C5259-2290-42EB-87E1-D8BEEF610E45}" type="presOf" srcId="{65E33887-D5C0-4802-B1B9-3518DB83D990}" destId="{9774CE61-1536-44C8-9BB8-5F31E7F5E099}" srcOrd="0" destOrd="0" presId="urn:microsoft.com/office/officeart/2005/8/layout/hierarchy6"/>
    <dgm:cxn modelId="{3DD85162-0218-4785-B738-6668AE2D3B26}" srcId="{78A936BA-F369-43D6-94FE-34D7E56265C6}" destId="{8ACE31DC-578C-4DAC-ADBD-2C5E12FCF3A1}" srcOrd="1" destOrd="0" parTransId="{CED9F74A-9D5B-42F4-9584-C731C6275750}" sibTransId="{7F78C955-6370-4DA1-97D0-702440FC6517}"/>
    <dgm:cxn modelId="{56B9F2A2-6A77-4FD1-A13B-D16B21397043}" type="presParOf" srcId="{01FDB61F-3639-4F5F-B9B1-2F3ABE877904}" destId="{0447D7D9-B599-4CDC-91C4-3616BA621489}" srcOrd="0" destOrd="0" presId="urn:microsoft.com/office/officeart/2005/8/layout/hierarchy6"/>
    <dgm:cxn modelId="{F03DF532-6D42-46F6-8C83-8AACACA4AA23}" type="presParOf" srcId="{0447D7D9-B599-4CDC-91C4-3616BA621489}" destId="{D9020157-F8BD-4A1F-A523-502AD46F8292}" srcOrd="0" destOrd="0" presId="urn:microsoft.com/office/officeart/2005/8/layout/hierarchy6"/>
    <dgm:cxn modelId="{FF9E2E98-0869-4961-9031-D9C73F4440A1}" type="presParOf" srcId="{0447D7D9-B599-4CDC-91C4-3616BA621489}" destId="{86E9A6AD-8CC2-4711-B177-B82666CC20C9}" srcOrd="1" destOrd="0" presId="urn:microsoft.com/office/officeart/2005/8/layout/hierarchy6"/>
    <dgm:cxn modelId="{E9C11790-75EC-4AEB-9A16-C741C13D7B81}" type="presParOf" srcId="{86E9A6AD-8CC2-4711-B177-B82666CC20C9}" destId="{E53EFB50-C4C0-4C93-AA73-1956367D6DDF}" srcOrd="0" destOrd="0" presId="urn:microsoft.com/office/officeart/2005/8/layout/hierarchy6"/>
    <dgm:cxn modelId="{CBD3B2EF-42D5-4E21-8876-5B519ECBBB26}" type="presParOf" srcId="{E53EFB50-C4C0-4C93-AA73-1956367D6DDF}" destId="{1CDFFAB1-1AE2-4D9C-A773-E392D52BE230}" srcOrd="0" destOrd="0" presId="urn:microsoft.com/office/officeart/2005/8/layout/hierarchy6"/>
    <dgm:cxn modelId="{A9DD41D7-7436-40B8-A707-046B322EB746}" type="presParOf" srcId="{E53EFB50-C4C0-4C93-AA73-1956367D6DDF}" destId="{8D740CA8-9C5A-4A48-9119-E72F4B797647}" srcOrd="1" destOrd="0" presId="urn:microsoft.com/office/officeart/2005/8/layout/hierarchy6"/>
    <dgm:cxn modelId="{45402BB0-BAC7-4A19-8DDE-EF25FAE1E185}" type="presParOf" srcId="{8D740CA8-9C5A-4A48-9119-E72F4B797647}" destId="{D731BD73-4968-4DB2-AF13-2778FD4627CF}" srcOrd="0" destOrd="0" presId="urn:microsoft.com/office/officeart/2005/8/layout/hierarchy6"/>
    <dgm:cxn modelId="{6815C4C6-817C-4081-99B8-BBFF0FDF30C8}" type="presParOf" srcId="{8D740CA8-9C5A-4A48-9119-E72F4B797647}" destId="{47A1FCCE-DDE9-4850-820C-28AA4F96873A}" srcOrd="1" destOrd="0" presId="urn:microsoft.com/office/officeart/2005/8/layout/hierarchy6"/>
    <dgm:cxn modelId="{E969F994-4164-4F87-B5D4-22A308BD1D14}" type="presParOf" srcId="{47A1FCCE-DDE9-4850-820C-28AA4F96873A}" destId="{D7649F1A-1426-4A17-A67E-A3ABF8CEC112}" srcOrd="0" destOrd="0" presId="urn:microsoft.com/office/officeart/2005/8/layout/hierarchy6"/>
    <dgm:cxn modelId="{A05F9F7E-C4EB-4684-8E89-2676A9EBD8FC}" type="presParOf" srcId="{47A1FCCE-DDE9-4850-820C-28AA4F96873A}" destId="{D8F842A5-719A-45A6-A37F-0DE892C9C2C6}" srcOrd="1" destOrd="0" presId="urn:microsoft.com/office/officeart/2005/8/layout/hierarchy6"/>
    <dgm:cxn modelId="{26B43DC6-D40A-4FAF-80B2-6368C060CC76}" type="presParOf" srcId="{D8F842A5-719A-45A6-A37F-0DE892C9C2C6}" destId="{E769CC4A-8125-4E8C-B962-EFDF70EB3F4E}" srcOrd="0" destOrd="0" presId="urn:microsoft.com/office/officeart/2005/8/layout/hierarchy6"/>
    <dgm:cxn modelId="{BF93CD59-6EC4-4A1A-85E7-A632639199BF}" type="presParOf" srcId="{D8F842A5-719A-45A6-A37F-0DE892C9C2C6}" destId="{1D10A568-38CF-4BD7-A6EB-B8A3F96BFDDF}" srcOrd="1" destOrd="0" presId="urn:microsoft.com/office/officeart/2005/8/layout/hierarchy6"/>
    <dgm:cxn modelId="{5CC4B200-FF62-4258-8C0F-F7FC6B3C923E}" type="presParOf" srcId="{1D10A568-38CF-4BD7-A6EB-B8A3F96BFDDF}" destId="{B2773E31-9F19-4646-85D1-E073C6AACA3B}" srcOrd="0" destOrd="0" presId="urn:microsoft.com/office/officeart/2005/8/layout/hierarchy6"/>
    <dgm:cxn modelId="{CD0BB6D4-4A36-47A5-A24B-5BE5CFAEFFE0}" type="presParOf" srcId="{1D10A568-38CF-4BD7-A6EB-B8A3F96BFDDF}" destId="{9A740AA3-8BAD-4792-87DD-FFC5D095B676}" srcOrd="1" destOrd="0" presId="urn:microsoft.com/office/officeart/2005/8/layout/hierarchy6"/>
    <dgm:cxn modelId="{E8D75D33-B2F3-46B2-963D-97FAD697756F}" type="presParOf" srcId="{D8F842A5-719A-45A6-A37F-0DE892C9C2C6}" destId="{293F2C0B-AD6F-4E86-AEC3-549CECBAB38D}" srcOrd="2" destOrd="0" presId="urn:microsoft.com/office/officeart/2005/8/layout/hierarchy6"/>
    <dgm:cxn modelId="{87E9A0DA-A0E2-449B-9A04-D09B12335BDE}" type="presParOf" srcId="{D8F842A5-719A-45A6-A37F-0DE892C9C2C6}" destId="{FE0E2C30-0EE1-46B3-9B1F-8729DB53DA64}" srcOrd="3" destOrd="0" presId="urn:microsoft.com/office/officeart/2005/8/layout/hierarchy6"/>
    <dgm:cxn modelId="{ECFEB3B0-D9DE-4CFF-8AF5-F0ECD68E2F81}" type="presParOf" srcId="{FE0E2C30-0EE1-46B3-9B1F-8729DB53DA64}" destId="{2B17C103-1C88-4F9D-B258-FC11F4209E29}" srcOrd="0" destOrd="0" presId="urn:microsoft.com/office/officeart/2005/8/layout/hierarchy6"/>
    <dgm:cxn modelId="{9198FCA1-E7A4-4B8F-A037-06D1144F1A8D}" type="presParOf" srcId="{FE0E2C30-0EE1-46B3-9B1F-8729DB53DA64}" destId="{99C8BE06-7764-40FD-B3D5-CD1AE30C789A}" srcOrd="1" destOrd="0" presId="urn:microsoft.com/office/officeart/2005/8/layout/hierarchy6"/>
    <dgm:cxn modelId="{A5E85CDC-F4BF-4AF9-ABA9-6F54095447C9}" type="presParOf" srcId="{D8F842A5-719A-45A6-A37F-0DE892C9C2C6}" destId="{F4C30065-A643-467C-A94F-05CD014A492F}" srcOrd="4" destOrd="0" presId="urn:microsoft.com/office/officeart/2005/8/layout/hierarchy6"/>
    <dgm:cxn modelId="{A31365E5-8CEA-433E-A650-7D81A3193ACD}" type="presParOf" srcId="{D8F842A5-719A-45A6-A37F-0DE892C9C2C6}" destId="{999FA2AE-BC64-4165-AE67-E0BC05D7CF95}" srcOrd="5" destOrd="0" presId="urn:microsoft.com/office/officeart/2005/8/layout/hierarchy6"/>
    <dgm:cxn modelId="{75952A33-67AE-4197-A833-B76EDACC979D}" type="presParOf" srcId="{999FA2AE-BC64-4165-AE67-E0BC05D7CF95}" destId="{7B114B44-456B-47BF-BAB3-03BD09812F21}" srcOrd="0" destOrd="0" presId="urn:microsoft.com/office/officeart/2005/8/layout/hierarchy6"/>
    <dgm:cxn modelId="{DE990346-D93F-41D1-9AA4-4A7C2A276762}" type="presParOf" srcId="{999FA2AE-BC64-4165-AE67-E0BC05D7CF95}" destId="{24879494-77DE-4789-B92E-60ABDD06DAEE}" srcOrd="1" destOrd="0" presId="urn:microsoft.com/office/officeart/2005/8/layout/hierarchy6"/>
    <dgm:cxn modelId="{6CECD1E4-4956-47F0-9962-3DBAD54ABD3E}" type="presParOf" srcId="{D8F842A5-719A-45A6-A37F-0DE892C9C2C6}" destId="{97990FCE-2F45-43F0-BF1E-0BF966028DB3}" srcOrd="6" destOrd="0" presId="urn:microsoft.com/office/officeart/2005/8/layout/hierarchy6"/>
    <dgm:cxn modelId="{85015A23-303D-4A5E-BC65-314EF7A3511D}" type="presParOf" srcId="{D8F842A5-719A-45A6-A37F-0DE892C9C2C6}" destId="{9378D5CC-7E81-4119-925D-F37B6DD14E81}" srcOrd="7" destOrd="0" presId="urn:microsoft.com/office/officeart/2005/8/layout/hierarchy6"/>
    <dgm:cxn modelId="{9FDF34B0-7782-47B6-98FA-CB378AE0CE88}" type="presParOf" srcId="{9378D5CC-7E81-4119-925D-F37B6DD14E81}" destId="{9774CE61-1536-44C8-9BB8-5F31E7F5E099}" srcOrd="0" destOrd="0" presId="urn:microsoft.com/office/officeart/2005/8/layout/hierarchy6"/>
    <dgm:cxn modelId="{9596914E-572B-4F93-88C6-2D09DB2123AE}" type="presParOf" srcId="{9378D5CC-7E81-4119-925D-F37B6DD14E81}" destId="{CC29742F-A039-41C7-B813-AD9713C7F228}" srcOrd="1" destOrd="0" presId="urn:microsoft.com/office/officeart/2005/8/layout/hierarchy6"/>
    <dgm:cxn modelId="{42EC9AEC-6C82-4273-A23E-1B654225E18D}" type="presParOf" srcId="{D8F842A5-719A-45A6-A37F-0DE892C9C2C6}" destId="{228D756C-9049-4944-BC61-B69A39F0306D}" srcOrd="8" destOrd="0" presId="urn:microsoft.com/office/officeart/2005/8/layout/hierarchy6"/>
    <dgm:cxn modelId="{B4E3DEAC-A031-4F7E-A31A-7E6BADA06330}" type="presParOf" srcId="{D8F842A5-719A-45A6-A37F-0DE892C9C2C6}" destId="{E3285B8F-574C-47BE-A15D-3A3E99D552C5}" srcOrd="9" destOrd="0" presId="urn:microsoft.com/office/officeart/2005/8/layout/hierarchy6"/>
    <dgm:cxn modelId="{AAFD7805-B957-4046-BFAE-24BDFE935399}" type="presParOf" srcId="{E3285B8F-574C-47BE-A15D-3A3E99D552C5}" destId="{462756F5-466A-4A9C-B0E9-B7D1EE50071C}" srcOrd="0" destOrd="0" presId="urn:microsoft.com/office/officeart/2005/8/layout/hierarchy6"/>
    <dgm:cxn modelId="{6E3A705B-CEFC-4B6F-83DF-FA09AF4116E7}" type="presParOf" srcId="{E3285B8F-574C-47BE-A15D-3A3E99D552C5}" destId="{DEC208C0-C2D5-4FF4-BE2A-E83375C94F84}" srcOrd="1" destOrd="0" presId="urn:microsoft.com/office/officeart/2005/8/layout/hierarchy6"/>
    <dgm:cxn modelId="{ECA99DC6-8AB6-4B9A-AE8A-8540BDE33F01}" type="presParOf" srcId="{8D740CA8-9C5A-4A48-9119-E72F4B797647}" destId="{8F3B733B-616B-4C8B-A82E-9240D138D642}" srcOrd="2" destOrd="0" presId="urn:microsoft.com/office/officeart/2005/8/layout/hierarchy6"/>
    <dgm:cxn modelId="{70AA2553-1681-4E6F-AD8B-4E4F14083D29}" type="presParOf" srcId="{8D740CA8-9C5A-4A48-9119-E72F4B797647}" destId="{52CBAEF1-09D2-4F6D-AF40-CFD604AA483C}" srcOrd="3" destOrd="0" presId="urn:microsoft.com/office/officeart/2005/8/layout/hierarchy6"/>
    <dgm:cxn modelId="{80E5B075-74DA-4AAF-BB19-42D02BC5A9ED}" type="presParOf" srcId="{52CBAEF1-09D2-4F6D-AF40-CFD604AA483C}" destId="{55BED36A-2336-4E9C-BABE-F8F49339ACE6}" srcOrd="0" destOrd="0" presId="urn:microsoft.com/office/officeart/2005/8/layout/hierarchy6"/>
    <dgm:cxn modelId="{DE6DB968-9FAF-482C-AB59-69C4F3BDCA2D}" type="presParOf" srcId="{52CBAEF1-09D2-4F6D-AF40-CFD604AA483C}" destId="{9D4129DA-3AB4-40A4-B45C-3A87F290EE5E}" srcOrd="1" destOrd="0" presId="urn:microsoft.com/office/officeart/2005/8/layout/hierarchy6"/>
    <dgm:cxn modelId="{F7CE8EE6-4AED-43F5-BA53-A340C2E1D316}" type="presParOf" srcId="{9D4129DA-3AB4-40A4-B45C-3A87F290EE5E}" destId="{81DA69B7-0D81-4921-BD92-CEE8641FD8AB}" srcOrd="0" destOrd="0" presId="urn:microsoft.com/office/officeart/2005/8/layout/hierarchy6"/>
    <dgm:cxn modelId="{CB7E088B-959E-47DF-A6BF-40B99EC7B319}" type="presParOf" srcId="{9D4129DA-3AB4-40A4-B45C-3A87F290EE5E}" destId="{5BE9C2DB-A5AC-4403-B397-01DB3625CBD9}" srcOrd="1" destOrd="0" presId="urn:microsoft.com/office/officeart/2005/8/layout/hierarchy6"/>
    <dgm:cxn modelId="{5AF97076-AD85-475A-BFD7-9834FD3E02A8}" type="presParOf" srcId="{5BE9C2DB-A5AC-4403-B397-01DB3625CBD9}" destId="{591D954E-2166-4AD7-A953-F4D14CBAA43A}" srcOrd="0" destOrd="0" presId="urn:microsoft.com/office/officeart/2005/8/layout/hierarchy6"/>
    <dgm:cxn modelId="{084C1173-6C9A-488F-84A8-672AE7BC903C}" type="presParOf" srcId="{5BE9C2DB-A5AC-4403-B397-01DB3625CBD9}" destId="{23781FF8-9F01-455C-8126-E3A16E09C25E}" srcOrd="1" destOrd="0" presId="urn:microsoft.com/office/officeart/2005/8/layout/hierarchy6"/>
    <dgm:cxn modelId="{628F61A3-37CC-47E7-94E2-9D057F7AE876}" type="presParOf" srcId="{01FDB61F-3639-4F5F-B9B1-2F3ABE877904}" destId="{F782D3CE-4C20-45A1-961B-3AD27E465784}" srcOrd="1" destOrd="0" presId="urn:microsoft.com/office/officeart/2005/8/layout/hierarchy6"/>
    <dgm:cxn modelId="{398B52E4-4E68-46DB-B4B5-63F2AEFEA506}" type="presParOf" srcId="{F782D3CE-4C20-45A1-961B-3AD27E465784}" destId="{FAD21E73-F7E6-4587-B6CB-9FF427694E5F}" srcOrd="0" destOrd="0" presId="urn:microsoft.com/office/officeart/2005/8/layout/hierarchy6"/>
    <dgm:cxn modelId="{3E329A1C-9682-43A4-9123-5E66D0C3AD2A}" type="presParOf" srcId="{FAD21E73-F7E6-4587-B6CB-9FF427694E5F}" destId="{59C663C0-0534-488B-B554-31E6E880C02A}" srcOrd="0" destOrd="0" presId="urn:microsoft.com/office/officeart/2005/8/layout/hierarchy6"/>
    <dgm:cxn modelId="{72F4B9E5-7CF7-4B25-9874-160850887594}" type="presParOf" srcId="{FAD21E73-F7E6-4587-B6CB-9FF427694E5F}" destId="{58489361-E183-4A6C-BBF3-54322236F7F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A0AE7-607D-4E01-94E2-CE2BC30B322A}">
      <dsp:nvSpPr>
        <dsp:cNvPr id="0" name=""/>
        <dsp:cNvSpPr/>
      </dsp:nvSpPr>
      <dsp:spPr>
        <a:xfrm>
          <a:off x="2951" y="1447878"/>
          <a:ext cx="1290244" cy="185247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Aile İçi</a:t>
          </a:r>
        </a:p>
        <a:p>
          <a:pPr lvl="0" algn="ctr" defTabSz="844550">
            <a:lnSpc>
              <a:spcPct val="90000"/>
            </a:lnSpc>
            <a:spcBef>
              <a:spcPct val="0"/>
            </a:spcBef>
            <a:spcAft>
              <a:spcPct val="35000"/>
            </a:spcAft>
          </a:pPr>
          <a:r>
            <a:rPr lang="tr-TR" sz="1900" kern="1200" dirty="0" smtClean="0"/>
            <a:t>Şiddet </a:t>
          </a:r>
          <a:endParaRPr lang="tr-TR" sz="1900" kern="1200" dirty="0"/>
        </a:p>
      </dsp:txBody>
      <dsp:txXfrm>
        <a:off x="40741" y="1485668"/>
        <a:ext cx="1214664" cy="1776890"/>
      </dsp:txXfrm>
    </dsp:sp>
    <dsp:sp modelId="{EC0E154F-D218-4327-A150-D219189A1460}">
      <dsp:nvSpPr>
        <dsp:cNvPr id="0" name=""/>
        <dsp:cNvSpPr/>
      </dsp:nvSpPr>
      <dsp:spPr>
        <a:xfrm>
          <a:off x="1422219" y="2214123"/>
          <a:ext cx="273531" cy="319980"/>
        </a:xfrm>
        <a:prstGeom prst="mathEqual">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1422219" y="2278119"/>
        <a:ext cx="191472" cy="191988"/>
      </dsp:txXfrm>
    </dsp:sp>
    <dsp:sp modelId="{1D66D6A0-1916-4EC9-80EF-9EA0AABC8253}">
      <dsp:nvSpPr>
        <dsp:cNvPr id="0" name=""/>
        <dsp:cNvSpPr/>
      </dsp:nvSpPr>
      <dsp:spPr>
        <a:xfrm>
          <a:off x="1809292" y="1389008"/>
          <a:ext cx="1290244" cy="1970210"/>
        </a:xfrm>
        <a:prstGeom prst="roundRect">
          <a:avLst>
            <a:gd name="adj" fmla="val 10000"/>
          </a:avLst>
        </a:prstGeom>
        <a:solidFill>
          <a:schemeClr val="accent5">
            <a:hueOff val="3961231"/>
            <a:satOff val="-20173"/>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Eş İstismarı</a:t>
          </a:r>
          <a:endParaRPr lang="tr-TR" sz="1900" kern="1200" dirty="0"/>
        </a:p>
      </dsp:txBody>
      <dsp:txXfrm>
        <a:off x="1847082" y="1426798"/>
        <a:ext cx="1214664" cy="1894630"/>
      </dsp:txXfrm>
    </dsp:sp>
    <dsp:sp modelId="{94FEB3A7-C800-403D-A76E-A625261F6535}">
      <dsp:nvSpPr>
        <dsp:cNvPr id="0" name=""/>
        <dsp:cNvSpPr/>
      </dsp:nvSpPr>
      <dsp:spPr>
        <a:xfrm rot="21546607">
          <a:off x="3161624" y="2230226"/>
          <a:ext cx="263719" cy="319980"/>
        </a:xfrm>
        <a:prstGeom prst="mathEqual">
          <a:avLst/>
        </a:prstGeom>
        <a:solidFill>
          <a:schemeClr val="accent5">
            <a:hueOff val="5941847"/>
            <a:satOff val="-30260"/>
            <a:lumOff val="5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3161629" y="2294836"/>
        <a:ext cx="184603" cy="191988"/>
      </dsp:txXfrm>
    </dsp:sp>
    <dsp:sp modelId="{45727B17-85C1-4D97-8AC7-4AF259C1AFBA}">
      <dsp:nvSpPr>
        <dsp:cNvPr id="0" name=""/>
        <dsp:cNvSpPr/>
      </dsp:nvSpPr>
      <dsp:spPr>
        <a:xfrm>
          <a:off x="3597059" y="1360937"/>
          <a:ext cx="1290244" cy="1970814"/>
        </a:xfrm>
        <a:prstGeom prst="roundRect">
          <a:avLst>
            <a:gd name="adj" fmla="val 10000"/>
          </a:avLst>
        </a:prstGeom>
        <a:solidFill>
          <a:schemeClr val="accent5">
            <a:hueOff val="7922463"/>
            <a:satOff val="-40347"/>
            <a:lumOff val="74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Kadın İstismarı</a:t>
          </a:r>
          <a:endParaRPr lang="tr-TR" sz="1900" kern="1200" dirty="0"/>
        </a:p>
      </dsp:txBody>
      <dsp:txXfrm>
        <a:off x="3634849" y="1398727"/>
        <a:ext cx="1214664" cy="1895234"/>
      </dsp:txXfrm>
    </dsp:sp>
    <dsp:sp modelId="{F94C4401-C8D1-4A9E-A1FD-0648B190D23A}">
      <dsp:nvSpPr>
        <dsp:cNvPr id="0" name=""/>
        <dsp:cNvSpPr/>
      </dsp:nvSpPr>
      <dsp:spPr>
        <a:xfrm rot="52306">
          <a:off x="5020955" y="2200360"/>
          <a:ext cx="283408" cy="319980"/>
        </a:xfrm>
        <a:prstGeom prst="mathEqual">
          <a:avLst/>
        </a:prstGeom>
        <a:solidFill>
          <a:schemeClr val="accent5">
            <a:hueOff val="11883694"/>
            <a:satOff val="-60520"/>
            <a:lumOff val="111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tr-TR" sz="1400" kern="1200"/>
        </a:p>
      </dsp:txBody>
      <dsp:txXfrm>
        <a:off x="5020960" y="2263709"/>
        <a:ext cx="198386" cy="191988"/>
      </dsp:txXfrm>
    </dsp:sp>
    <dsp:sp modelId="{2228B0E5-F8D9-4A0D-966C-14BB5C807D1E}">
      <dsp:nvSpPr>
        <dsp:cNvPr id="0" name=""/>
        <dsp:cNvSpPr/>
      </dsp:nvSpPr>
      <dsp:spPr>
        <a:xfrm>
          <a:off x="5421975" y="1416478"/>
          <a:ext cx="1290244" cy="1915269"/>
        </a:xfrm>
        <a:prstGeom prst="roundRect">
          <a:avLst>
            <a:gd name="adj" fmla="val 10000"/>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b="0" kern="1200" dirty="0" smtClean="0"/>
            <a:t>Ev İçindeki Şiddet</a:t>
          </a:r>
          <a:endParaRPr lang="tr-TR" sz="1900" b="0" kern="1200" dirty="0"/>
        </a:p>
      </dsp:txBody>
      <dsp:txXfrm>
        <a:off x="5459765" y="1454268"/>
        <a:ext cx="1214664" cy="1839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63C0-0534-488B-B554-31E6E880C02A}">
      <dsp:nvSpPr>
        <dsp:cNvPr id="0" name=""/>
        <dsp:cNvSpPr/>
      </dsp:nvSpPr>
      <dsp:spPr>
        <a:xfrm>
          <a:off x="0" y="1656549"/>
          <a:ext cx="7286676" cy="81921"/>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222250">
            <a:lnSpc>
              <a:spcPct val="90000"/>
            </a:lnSpc>
            <a:spcBef>
              <a:spcPct val="0"/>
            </a:spcBef>
            <a:spcAft>
              <a:spcPct val="35000"/>
            </a:spcAft>
          </a:pPr>
          <a:endParaRPr lang="tr-TR" sz="500" kern="1200" dirty="0">
            <a:solidFill>
              <a:schemeClr val="bg1"/>
            </a:solidFill>
          </a:endParaRPr>
        </a:p>
      </dsp:txBody>
      <dsp:txXfrm>
        <a:off x="0" y="1656549"/>
        <a:ext cx="2186002" cy="81921"/>
      </dsp:txXfrm>
    </dsp:sp>
    <dsp:sp modelId="{1CDFFAB1-1AE2-4D9C-A773-E392D52BE230}">
      <dsp:nvSpPr>
        <dsp:cNvPr id="0" name=""/>
        <dsp:cNvSpPr/>
      </dsp:nvSpPr>
      <dsp:spPr>
        <a:xfrm>
          <a:off x="2880394" y="142876"/>
          <a:ext cx="2048043" cy="13653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70000"/>
            </a:lnSpc>
            <a:spcBef>
              <a:spcPct val="0"/>
            </a:spcBef>
            <a:spcAft>
              <a:spcPct val="35000"/>
            </a:spcAft>
          </a:pPr>
          <a:r>
            <a:rPr lang="tr-TR" sz="1800" kern="1200" dirty="0" smtClean="0"/>
            <a:t>Eş İstismarı</a:t>
          </a:r>
        </a:p>
        <a:p>
          <a:pPr lvl="0" algn="ctr" defTabSz="800100">
            <a:lnSpc>
              <a:spcPct val="70000"/>
            </a:lnSpc>
            <a:spcBef>
              <a:spcPct val="0"/>
            </a:spcBef>
            <a:spcAft>
              <a:spcPct val="35000"/>
            </a:spcAft>
          </a:pPr>
          <a:r>
            <a:rPr lang="tr-TR" sz="1800" kern="1200" dirty="0" smtClean="0"/>
            <a:t>Cinsel Saldırı</a:t>
          </a:r>
        </a:p>
        <a:p>
          <a:pPr lvl="0" algn="ctr" defTabSz="800100">
            <a:lnSpc>
              <a:spcPct val="70000"/>
            </a:lnSpc>
            <a:spcBef>
              <a:spcPct val="0"/>
            </a:spcBef>
            <a:spcAft>
              <a:spcPct val="35000"/>
            </a:spcAft>
          </a:pPr>
          <a:r>
            <a:rPr lang="tr-TR" sz="1800" kern="1200" dirty="0" smtClean="0"/>
            <a:t>Tecavüz</a:t>
          </a:r>
        </a:p>
        <a:p>
          <a:pPr lvl="0" algn="ctr" defTabSz="800100">
            <a:lnSpc>
              <a:spcPct val="70000"/>
            </a:lnSpc>
            <a:spcBef>
              <a:spcPct val="0"/>
            </a:spcBef>
            <a:spcAft>
              <a:spcPct val="35000"/>
            </a:spcAft>
          </a:pPr>
          <a:r>
            <a:rPr lang="tr-TR" sz="1800" kern="1200" dirty="0" smtClean="0"/>
            <a:t>Çocuk Cinsel İstismarı</a:t>
          </a:r>
          <a:endParaRPr lang="tr-TR" sz="1800" kern="1200" dirty="0"/>
        </a:p>
      </dsp:txBody>
      <dsp:txXfrm>
        <a:off x="2920384" y="182866"/>
        <a:ext cx="1968063" cy="1285382"/>
      </dsp:txXfrm>
    </dsp:sp>
    <dsp:sp modelId="{D731BD73-4968-4DB2-AF13-2778FD4627CF}">
      <dsp:nvSpPr>
        <dsp:cNvPr id="0" name=""/>
        <dsp:cNvSpPr/>
      </dsp:nvSpPr>
      <dsp:spPr>
        <a:xfrm>
          <a:off x="1829699" y="1508238"/>
          <a:ext cx="2074717" cy="511954"/>
        </a:xfrm>
        <a:custGeom>
          <a:avLst/>
          <a:gdLst/>
          <a:ahLst/>
          <a:cxnLst/>
          <a:rect l="0" t="0" r="0" b="0"/>
          <a:pathLst>
            <a:path>
              <a:moveTo>
                <a:pt x="2074717" y="0"/>
              </a:moveTo>
              <a:lnTo>
                <a:pt x="2074717" y="255977"/>
              </a:lnTo>
              <a:lnTo>
                <a:pt x="0" y="255977"/>
              </a:lnTo>
              <a:lnTo>
                <a:pt x="0" y="511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649F1A-1426-4A17-A67E-A3ABF8CEC112}">
      <dsp:nvSpPr>
        <dsp:cNvPr id="0" name=""/>
        <dsp:cNvSpPr/>
      </dsp:nvSpPr>
      <dsp:spPr>
        <a:xfrm>
          <a:off x="1314199" y="2020193"/>
          <a:ext cx="1031000" cy="6923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Öldürücü</a:t>
          </a:r>
        </a:p>
        <a:p>
          <a:pPr lvl="0" algn="ctr" defTabSz="533400">
            <a:lnSpc>
              <a:spcPct val="90000"/>
            </a:lnSpc>
            <a:spcBef>
              <a:spcPct val="0"/>
            </a:spcBef>
            <a:spcAft>
              <a:spcPct val="35000"/>
            </a:spcAft>
          </a:pPr>
          <a:r>
            <a:rPr lang="tr-TR" sz="1200" kern="1200" dirty="0" smtClean="0"/>
            <a:t>Olmayan  Sonuçlar</a:t>
          </a:r>
          <a:endParaRPr lang="tr-TR" sz="1200" kern="1200" dirty="0"/>
        </a:p>
      </dsp:txBody>
      <dsp:txXfrm>
        <a:off x="1334479" y="2040473"/>
        <a:ext cx="990440" cy="651835"/>
      </dsp:txXfrm>
    </dsp:sp>
    <dsp:sp modelId="{E769CC4A-8125-4E8C-B962-EFDF70EB3F4E}">
      <dsp:nvSpPr>
        <dsp:cNvPr id="0" name=""/>
        <dsp:cNvSpPr/>
      </dsp:nvSpPr>
      <dsp:spPr>
        <a:xfrm>
          <a:off x="1298400" y="2712588"/>
          <a:ext cx="531299" cy="1304430"/>
        </a:xfrm>
        <a:custGeom>
          <a:avLst/>
          <a:gdLst/>
          <a:ahLst/>
          <a:cxnLst/>
          <a:rect l="0" t="0" r="0" b="0"/>
          <a:pathLst>
            <a:path>
              <a:moveTo>
                <a:pt x="531299" y="0"/>
              </a:moveTo>
              <a:lnTo>
                <a:pt x="531299" y="652215"/>
              </a:lnTo>
              <a:lnTo>
                <a:pt x="0" y="652215"/>
              </a:lnTo>
              <a:lnTo>
                <a:pt x="0" y="1304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773E31-9F19-4646-85D1-E073C6AACA3B}">
      <dsp:nvSpPr>
        <dsp:cNvPr id="0" name=""/>
        <dsp:cNvSpPr/>
      </dsp:nvSpPr>
      <dsp:spPr>
        <a:xfrm>
          <a:off x="975054" y="4017018"/>
          <a:ext cx="646691" cy="840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Fiziksel Sağlık</a:t>
          </a:r>
          <a:endParaRPr lang="tr-TR" sz="1200" kern="1200" dirty="0"/>
        </a:p>
      </dsp:txBody>
      <dsp:txXfrm>
        <a:off x="993995" y="4035959"/>
        <a:ext cx="608809" cy="802884"/>
      </dsp:txXfrm>
    </dsp:sp>
    <dsp:sp modelId="{293F2C0B-AD6F-4E86-AEC3-549CECBAB38D}">
      <dsp:nvSpPr>
        <dsp:cNvPr id="0" name=""/>
        <dsp:cNvSpPr/>
      </dsp:nvSpPr>
      <dsp:spPr>
        <a:xfrm>
          <a:off x="1829699" y="2712588"/>
          <a:ext cx="511383" cy="1304430"/>
        </a:xfrm>
        <a:custGeom>
          <a:avLst/>
          <a:gdLst/>
          <a:ahLst/>
          <a:cxnLst/>
          <a:rect l="0" t="0" r="0" b="0"/>
          <a:pathLst>
            <a:path>
              <a:moveTo>
                <a:pt x="0" y="0"/>
              </a:moveTo>
              <a:lnTo>
                <a:pt x="0" y="652215"/>
              </a:lnTo>
              <a:lnTo>
                <a:pt x="511383" y="652215"/>
              </a:lnTo>
              <a:lnTo>
                <a:pt x="511383" y="13044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7C103-1C88-4F9D-B258-FC11F4209E29}">
      <dsp:nvSpPr>
        <dsp:cNvPr id="0" name=""/>
        <dsp:cNvSpPr/>
      </dsp:nvSpPr>
      <dsp:spPr>
        <a:xfrm>
          <a:off x="1914977" y="4017018"/>
          <a:ext cx="852211" cy="828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Kronik Durumlar</a:t>
          </a:r>
          <a:endParaRPr lang="tr-TR" sz="1200" kern="1200" dirty="0"/>
        </a:p>
      </dsp:txBody>
      <dsp:txXfrm>
        <a:off x="1939234" y="4041275"/>
        <a:ext cx="803697" cy="779690"/>
      </dsp:txXfrm>
    </dsp:sp>
    <dsp:sp modelId="{F4C30065-A643-467C-A94F-05CD014A492F}">
      <dsp:nvSpPr>
        <dsp:cNvPr id="0" name=""/>
        <dsp:cNvSpPr/>
      </dsp:nvSpPr>
      <dsp:spPr>
        <a:xfrm>
          <a:off x="1829699" y="2712588"/>
          <a:ext cx="1470225" cy="1312076"/>
        </a:xfrm>
        <a:custGeom>
          <a:avLst/>
          <a:gdLst/>
          <a:ahLst/>
          <a:cxnLst/>
          <a:rect l="0" t="0" r="0" b="0"/>
          <a:pathLst>
            <a:path>
              <a:moveTo>
                <a:pt x="0" y="0"/>
              </a:moveTo>
              <a:lnTo>
                <a:pt x="0" y="656038"/>
              </a:lnTo>
              <a:lnTo>
                <a:pt x="1470225" y="656038"/>
              </a:lnTo>
              <a:lnTo>
                <a:pt x="1470225" y="13120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14B44-456B-47BF-BAB3-03BD09812F21}">
      <dsp:nvSpPr>
        <dsp:cNvPr id="0" name=""/>
        <dsp:cNvSpPr/>
      </dsp:nvSpPr>
      <dsp:spPr>
        <a:xfrm>
          <a:off x="2950231" y="4024664"/>
          <a:ext cx="699386" cy="7970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err="1" smtClean="0"/>
            <a:t>Mental</a:t>
          </a:r>
          <a:r>
            <a:rPr lang="tr-TR" sz="1200" kern="1200" dirty="0" smtClean="0"/>
            <a:t> Sağlık</a:t>
          </a:r>
          <a:endParaRPr lang="tr-TR" sz="1200" kern="1200" dirty="0"/>
        </a:p>
      </dsp:txBody>
      <dsp:txXfrm>
        <a:off x="2970715" y="4045148"/>
        <a:ext cx="658418" cy="756113"/>
      </dsp:txXfrm>
    </dsp:sp>
    <dsp:sp modelId="{97990FCE-2F45-43F0-BF1E-0BF966028DB3}">
      <dsp:nvSpPr>
        <dsp:cNvPr id="0" name=""/>
        <dsp:cNvSpPr/>
      </dsp:nvSpPr>
      <dsp:spPr>
        <a:xfrm>
          <a:off x="1829699" y="2712588"/>
          <a:ext cx="2492292" cy="1293707"/>
        </a:xfrm>
        <a:custGeom>
          <a:avLst/>
          <a:gdLst/>
          <a:ahLst/>
          <a:cxnLst/>
          <a:rect l="0" t="0" r="0" b="0"/>
          <a:pathLst>
            <a:path>
              <a:moveTo>
                <a:pt x="0" y="0"/>
              </a:moveTo>
              <a:lnTo>
                <a:pt x="0" y="646853"/>
              </a:lnTo>
              <a:lnTo>
                <a:pt x="2492292" y="646853"/>
              </a:lnTo>
              <a:lnTo>
                <a:pt x="2492292" y="12937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74CE61-1536-44C8-9BB8-5F31E7F5E099}">
      <dsp:nvSpPr>
        <dsp:cNvPr id="0" name=""/>
        <dsp:cNvSpPr/>
      </dsp:nvSpPr>
      <dsp:spPr>
        <a:xfrm>
          <a:off x="3963605" y="4006295"/>
          <a:ext cx="716773" cy="8420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Üreme Sağlığı </a:t>
          </a:r>
          <a:endParaRPr lang="tr-TR" sz="1200" kern="1200" dirty="0"/>
        </a:p>
      </dsp:txBody>
      <dsp:txXfrm>
        <a:off x="3984599" y="4027289"/>
        <a:ext cx="674785" cy="800100"/>
      </dsp:txXfrm>
    </dsp:sp>
    <dsp:sp modelId="{228D756C-9049-4944-BC61-B69A39F0306D}">
      <dsp:nvSpPr>
        <dsp:cNvPr id="0" name=""/>
        <dsp:cNvSpPr/>
      </dsp:nvSpPr>
      <dsp:spPr>
        <a:xfrm>
          <a:off x="1829699" y="2712588"/>
          <a:ext cx="3542347" cy="1296249"/>
        </a:xfrm>
        <a:custGeom>
          <a:avLst/>
          <a:gdLst/>
          <a:ahLst/>
          <a:cxnLst/>
          <a:rect l="0" t="0" r="0" b="0"/>
          <a:pathLst>
            <a:path>
              <a:moveTo>
                <a:pt x="0" y="0"/>
              </a:moveTo>
              <a:lnTo>
                <a:pt x="0" y="648124"/>
              </a:lnTo>
              <a:lnTo>
                <a:pt x="3542347" y="648124"/>
              </a:lnTo>
              <a:lnTo>
                <a:pt x="3542347" y="12962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756F5-466A-4A9C-B0E9-B7D1EE50071C}">
      <dsp:nvSpPr>
        <dsp:cNvPr id="0" name=""/>
        <dsp:cNvSpPr/>
      </dsp:nvSpPr>
      <dsp:spPr>
        <a:xfrm>
          <a:off x="4893015" y="4008837"/>
          <a:ext cx="958061" cy="8252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Olumsuz Sağlık Davranışları</a:t>
          </a:r>
          <a:endParaRPr lang="tr-TR" sz="1200" kern="1200" dirty="0"/>
        </a:p>
      </dsp:txBody>
      <dsp:txXfrm>
        <a:off x="4917186" y="4033008"/>
        <a:ext cx="909719" cy="776932"/>
      </dsp:txXfrm>
    </dsp:sp>
    <dsp:sp modelId="{8F3B733B-616B-4C8B-A82E-9240D138D642}">
      <dsp:nvSpPr>
        <dsp:cNvPr id="0" name=""/>
        <dsp:cNvSpPr/>
      </dsp:nvSpPr>
      <dsp:spPr>
        <a:xfrm>
          <a:off x="3904416" y="1508238"/>
          <a:ext cx="2726860" cy="511954"/>
        </a:xfrm>
        <a:custGeom>
          <a:avLst/>
          <a:gdLst/>
          <a:ahLst/>
          <a:cxnLst/>
          <a:rect l="0" t="0" r="0" b="0"/>
          <a:pathLst>
            <a:path>
              <a:moveTo>
                <a:pt x="0" y="0"/>
              </a:moveTo>
              <a:lnTo>
                <a:pt x="0" y="255977"/>
              </a:lnTo>
              <a:lnTo>
                <a:pt x="2726860" y="255977"/>
              </a:lnTo>
              <a:lnTo>
                <a:pt x="2726860" y="5119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BED36A-2336-4E9C-BABE-F8F49339ACE6}">
      <dsp:nvSpPr>
        <dsp:cNvPr id="0" name=""/>
        <dsp:cNvSpPr/>
      </dsp:nvSpPr>
      <dsp:spPr>
        <a:xfrm>
          <a:off x="6130428" y="2020193"/>
          <a:ext cx="1001698" cy="525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Öldürücü Olan Sonuçlar </a:t>
          </a:r>
          <a:endParaRPr lang="tr-TR" sz="1200" kern="1200" dirty="0"/>
        </a:p>
      </dsp:txBody>
      <dsp:txXfrm>
        <a:off x="6145813" y="2035578"/>
        <a:ext cx="970928" cy="494497"/>
      </dsp:txXfrm>
    </dsp:sp>
    <dsp:sp modelId="{81DA69B7-0D81-4921-BD92-CEE8641FD8AB}">
      <dsp:nvSpPr>
        <dsp:cNvPr id="0" name=""/>
        <dsp:cNvSpPr/>
      </dsp:nvSpPr>
      <dsp:spPr>
        <a:xfrm>
          <a:off x="6585557" y="2545460"/>
          <a:ext cx="91440" cy="232587"/>
        </a:xfrm>
        <a:custGeom>
          <a:avLst/>
          <a:gdLst/>
          <a:ahLst/>
          <a:cxnLst/>
          <a:rect l="0" t="0" r="0" b="0"/>
          <a:pathLst>
            <a:path>
              <a:moveTo>
                <a:pt x="45720" y="0"/>
              </a:moveTo>
              <a:lnTo>
                <a:pt x="45720" y="116293"/>
              </a:lnTo>
              <a:lnTo>
                <a:pt x="77891" y="116293"/>
              </a:lnTo>
              <a:lnTo>
                <a:pt x="77891" y="2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D954E-2166-4AD7-A953-F4D14CBAA43A}">
      <dsp:nvSpPr>
        <dsp:cNvPr id="0" name=""/>
        <dsp:cNvSpPr/>
      </dsp:nvSpPr>
      <dsp:spPr>
        <a:xfrm>
          <a:off x="6238940" y="2778048"/>
          <a:ext cx="849016" cy="12067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Cinayet</a:t>
          </a:r>
        </a:p>
        <a:p>
          <a:pPr lvl="0" algn="ctr" defTabSz="533400">
            <a:lnSpc>
              <a:spcPct val="90000"/>
            </a:lnSpc>
            <a:spcBef>
              <a:spcPct val="0"/>
            </a:spcBef>
            <a:spcAft>
              <a:spcPct val="35000"/>
            </a:spcAft>
          </a:pPr>
          <a:r>
            <a:rPr lang="tr-TR" sz="1200" kern="1200" dirty="0" smtClean="0"/>
            <a:t>İntihar</a:t>
          </a:r>
        </a:p>
        <a:p>
          <a:pPr lvl="0" algn="ctr" defTabSz="533400">
            <a:lnSpc>
              <a:spcPct val="90000"/>
            </a:lnSpc>
            <a:spcBef>
              <a:spcPct val="0"/>
            </a:spcBef>
            <a:spcAft>
              <a:spcPct val="35000"/>
            </a:spcAft>
          </a:pPr>
          <a:r>
            <a:rPr lang="tr-TR" sz="1200" kern="1200" dirty="0" smtClean="0"/>
            <a:t>Anne Ölümü</a:t>
          </a:r>
        </a:p>
        <a:p>
          <a:pPr lvl="0" algn="ctr" defTabSz="533400">
            <a:lnSpc>
              <a:spcPct val="90000"/>
            </a:lnSpc>
            <a:spcBef>
              <a:spcPct val="0"/>
            </a:spcBef>
            <a:spcAft>
              <a:spcPct val="35000"/>
            </a:spcAft>
          </a:pPr>
          <a:r>
            <a:rPr lang="tr-TR" sz="1200" kern="1200" dirty="0" smtClean="0"/>
            <a:t>AIDS  İlişkisi</a:t>
          </a:r>
          <a:endParaRPr lang="tr-TR" sz="1200" kern="1200" dirty="0"/>
        </a:p>
      </dsp:txBody>
      <dsp:txXfrm>
        <a:off x="6263807" y="2802915"/>
        <a:ext cx="799282" cy="11569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31CB7B7-EAEA-49B6-9A3C-36FDB0E13286}" type="datetimeFigureOut">
              <a:rPr lang="tr-TR" smtClean="0"/>
              <a:pPr/>
              <a:t>05.12.2017</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B43E5-EAF3-4A8F-953C-028968F91464}" type="slidenum">
              <a:rPr lang="tr-TR" smtClean="0"/>
              <a:pPr/>
              <a:t>‹#›</a:t>
            </a:fld>
            <a:endParaRPr lang="tr-TR"/>
          </a:p>
        </p:txBody>
      </p:sp>
    </p:spTree>
    <p:extLst>
      <p:ext uri="{BB962C8B-B14F-4D97-AF65-F5344CB8AC3E}">
        <p14:creationId xmlns:p14="http://schemas.microsoft.com/office/powerpoint/2010/main" val="2284279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A445DE-C856-4312-BBF8-0F9A88F5B95E}" type="datetimeFigureOut">
              <a:rPr lang="tr-TR" smtClean="0"/>
              <a:pPr/>
              <a:t>05.12.2017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E3096-C081-401F-95A5-9DAFD43B713C}" type="slidenum">
              <a:rPr lang="tr-TR" smtClean="0"/>
              <a:pPr/>
              <a:t>‹#›</a:t>
            </a:fld>
            <a:endParaRPr lang="tr-TR"/>
          </a:p>
        </p:txBody>
      </p:sp>
    </p:spTree>
    <p:extLst>
      <p:ext uri="{BB962C8B-B14F-4D97-AF65-F5344CB8AC3E}">
        <p14:creationId xmlns:p14="http://schemas.microsoft.com/office/powerpoint/2010/main" val="339107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6E977F2-E782-4449-85FE-1DDC6F5BA53C}" type="slidenum">
              <a:rPr lang="tr-TR"/>
              <a:pPr/>
              <a:t>3</a:t>
            </a:fld>
            <a:endParaRPr lang="tr-TR"/>
          </a:p>
        </p:txBody>
      </p:sp>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CF0D39-0C56-4083-821F-DCF31AC0D6B7}" type="slidenum">
              <a:rPr lang="tr-TR" sz="1200"/>
              <a:pPr algn="r"/>
              <a:t>3</a:t>
            </a:fld>
            <a:endParaRPr lang="tr-TR"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p:txBody>
          <a:bodyPr/>
          <a:lstStyle/>
          <a:p>
            <a:r>
              <a:rPr lang="tr-TR"/>
              <a:t>Ergenlik dönemiyle beraber şiddet kadın sağlığında en önemli sorunlardan biri olmaktadır. Öyle ki, </a:t>
            </a:r>
            <a:r>
              <a:rPr lang="tr-TR">
                <a:latin typeface="Bookman Old Style" pitchFamily="18" charset="0"/>
              </a:rPr>
              <a:t>Dünya ölçeğinde </a:t>
            </a:r>
            <a:r>
              <a:rPr lang="tr-TR" b="1">
                <a:latin typeface="Bookman Old Style" pitchFamily="18" charset="0"/>
              </a:rPr>
              <a:t>her 3 kadından biri bugün şiddetin değişik biçimlerine maruz </a:t>
            </a:r>
            <a:r>
              <a:rPr lang="tr-TR">
                <a:latin typeface="Bookman Old Style" pitchFamily="18" charset="0"/>
              </a:rPr>
              <a:t> kalmaktadır. </a:t>
            </a:r>
          </a:p>
          <a:p>
            <a:pPr algn="ct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F5DE1D8F-C9EE-4AB0-80FC-487C19D6AF36}" type="datetimeFigureOut">
              <a:rPr lang="tr-TR" smtClean="0"/>
              <a:pPr/>
              <a:t>05.12.2017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1C597CF5-5AA2-489F-AAAC-0F1B4B6403BB}"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5DE1D8F-C9EE-4AB0-80FC-487C19D6AF36}" type="datetimeFigureOut">
              <a:rPr lang="tr-TR" smtClean="0"/>
              <a:pPr/>
              <a:t>05.12.2017</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597CF5-5AA2-489F-AAAC-0F1B4B6403BB}"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357290" y="476672"/>
            <a:ext cx="7267596" cy="3168352"/>
          </a:xfrm>
        </p:spPr>
        <p:txBody>
          <a:bodyPr>
            <a:noAutofit/>
          </a:bodyPr>
          <a:lstStyle/>
          <a:p>
            <a:pPr algn="ctr"/>
            <a:r>
              <a:rPr lang="tr-TR" sz="6000" b="1" dirty="0" smtClean="0">
                <a:solidFill>
                  <a:srgbClr val="7030A0"/>
                </a:solidFill>
                <a:latin typeface="Arabic Typesetting" pitchFamily="66" charset="-78"/>
                <a:cs typeface="Arabic Typesetting" pitchFamily="66" charset="-78"/>
              </a:rPr>
              <a:t>KADIN HAKLARI </a:t>
            </a:r>
            <a:br>
              <a:rPr lang="tr-TR" sz="6000" b="1" dirty="0" smtClean="0">
                <a:solidFill>
                  <a:srgbClr val="7030A0"/>
                </a:solidFill>
                <a:latin typeface="Arabic Typesetting" pitchFamily="66" charset="-78"/>
                <a:cs typeface="Arabic Typesetting" pitchFamily="66" charset="-78"/>
              </a:rPr>
            </a:br>
            <a:r>
              <a:rPr lang="tr-TR" sz="6000" b="1" dirty="0" smtClean="0">
                <a:solidFill>
                  <a:srgbClr val="7030A0"/>
                </a:solidFill>
                <a:latin typeface="Arabic Typesetting" pitchFamily="66" charset="-78"/>
                <a:cs typeface="Arabic Typesetting" pitchFamily="66" charset="-78"/>
              </a:rPr>
              <a:t>VE </a:t>
            </a:r>
            <a:br>
              <a:rPr lang="tr-TR" sz="6000" b="1" dirty="0" smtClean="0">
                <a:solidFill>
                  <a:srgbClr val="7030A0"/>
                </a:solidFill>
                <a:latin typeface="Arabic Typesetting" pitchFamily="66" charset="-78"/>
                <a:cs typeface="Arabic Typesetting" pitchFamily="66" charset="-78"/>
              </a:rPr>
            </a:br>
            <a:r>
              <a:rPr lang="tr-TR" sz="6000" b="1" dirty="0" smtClean="0">
                <a:solidFill>
                  <a:srgbClr val="7030A0"/>
                </a:solidFill>
                <a:latin typeface="Arabic Typesetting" pitchFamily="66" charset="-78"/>
                <a:cs typeface="Arabic Typesetting" pitchFamily="66" charset="-78"/>
              </a:rPr>
              <a:t>CİNSİYET EŞİTLİĞİ</a:t>
            </a:r>
            <a:endParaRPr lang="tr-TR" sz="6000" b="1" dirty="0">
              <a:solidFill>
                <a:srgbClr val="7030A0"/>
              </a:solidFill>
              <a:latin typeface="Arabic Typesetting" pitchFamily="66" charset="-78"/>
              <a:cs typeface="Arabic Typesetting" pitchFamily="66" charset="-78"/>
            </a:endParaRPr>
          </a:p>
        </p:txBody>
      </p:sp>
      <p:sp>
        <p:nvSpPr>
          <p:cNvPr id="3" name="AutoShape 2" descr="C:\Users\MEB\Desktop\s-ebaf7d26136bebc71aeedf194a9c9075be0259c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933056"/>
            <a:ext cx="518457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43608" y="0"/>
            <a:ext cx="8100392" cy="3861048"/>
          </a:xfrm>
        </p:spPr>
        <p:txBody>
          <a:bodyPr>
            <a:normAutofit/>
          </a:bodyPr>
          <a:lstStyle/>
          <a:p>
            <a:pPr marL="361950" indent="-361950" algn="just">
              <a:lnSpc>
                <a:spcPct val="90000"/>
              </a:lnSpc>
            </a:pPr>
            <a:r>
              <a:rPr lang="tr-TR" dirty="0" smtClean="0">
                <a:latin typeface="Arial" pitchFamily="34" charset="0"/>
                <a:cs typeface="Arial" pitchFamily="34" charset="0"/>
              </a:rPr>
              <a:t>Şiddet bir halk sağlığı problemi ve insan hakları sorunudur.</a:t>
            </a:r>
          </a:p>
          <a:p>
            <a:pPr marL="361950" indent="-361950" algn="just">
              <a:lnSpc>
                <a:spcPct val="90000"/>
              </a:lnSpc>
              <a:buNone/>
            </a:pPr>
            <a:endParaRPr lang="tr-TR" dirty="0" smtClean="0">
              <a:latin typeface="Arial" pitchFamily="34" charset="0"/>
              <a:cs typeface="Arial" pitchFamily="34" charset="0"/>
            </a:endParaRPr>
          </a:p>
          <a:p>
            <a:pPr marL="361950" indent="-361950" algn="just">
              <a:lnSpc>
                <a:spcPct val="90000"/>
              </a:lnSpc>
            </a:pPr>
            <a:r>
              <a:rPr lang="tr-TR" dirty="0" smtClean="0">
                <a:latin typeface="Arial" pitchFamily="34" charset="0"/>
                <a:cs typeface="Arial" pitchFamily="34" charset="0"/>
              </a:rPr>
              <a:t>Şiddet yasal yansımaları ile bir suç teşkil eder. Bu nedenle zamanında ve etkin şekilde tanımlanmalıdır.</a:t>
            </a:r>
          </a:p>
          <a:p>
            <a:pPr>
              <a:buNone/>
            </a:pPr>
            <a:endParaRPr lang="tr-TR" dirty="0">
              <a:latin typeface="Arial" pitchFamily="34" charset="0"/>
              <a:cs typeface="Arial" pitchFamily="34"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3573016"/>
            <a:ext cx="8112266" cy="328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1447800"/>
            <a:ext cx="7498080" cy="4800600"/>
          </a:xfrm>
        </p:spPr>
        <p:txBody>
          <a:bodyPr/>
          <a:lstStyle/>
          <a:p>
            <a:pPr marL="365125" indent="-365125" algn="just">
              <a:lnSpc>
                <a:spcPct val="90000"/>
              </a:lnSpc>
            </a:pPr>
            <a:r>
              <a:rPr lang="tr-TR" dirty="0" smtClean="0">
                <a:latin typeface="Arial" pitchFamily="34" charset="0"/>
                <a:cs typeface="Arial" pitchFamily="34" charset="0"/>
              </a:rPr>
              <a:t>Bireyler haklarını kullanabilecekleri ve bir bütün olarak gelişmelerine olanak sağlayan koşullarda yaşama hakkına sahiptir.</a:t>
            </a:r>
          </a:p>
          <a:p>
            <a:pPr marL="365125" indent="-365125" algn="just">
              <a:lnSpc>
                <a:spcPct val="90000"/>
              </a:lnSpc>
              <a:buNone/>
            </a:pPr>
            <a:endParaRPr lang="tr-TR" dirty="0" smtClean="0">
              <a:latin typeface="Arial" pitchFamily="34" charset="0"/>
              <a:cs typeface="Arial" pitchFamily="34" charset="0"/>
            </a:endParaRPr>
          </a:p>
          <a:p>
            <a:pPr marL="365125" indent="-365125" algn="just">
              <a:lnSpc>
                <a:spcPct val="90000"/>
              </a:lnSpc>
            </a:pPr>
            <a:r>
              <a:rPr lang="tr-TR" dirty="0" smtClean="0">
                <a:latin typeface="Arial" pitchFamily="34" charset="0"/>
                <a:cs typeface="Arial" pitchFamily="34" charset="0"/>
              </a:rPr>
              <a:t>Tüm müdahaleler kişilerin haklarına saygı ve kendi kararlarını kendilerinin almalarına izin veren bir yolla yapılmalıdır.</a:t>
            </a:r>
          </a:p>
          <a:p>
            <a:pPr>
              <a:buNone/>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2976" y="857232"/>
            <a:ext cx="4357718" cy="4857784"/>
          </a:xfrm>
        </p:spPr>
        <p:txBody>
          <a:bodyPr>
            <a:normAutofit lnSpcReduction="10000"/>
          </a:bodyPr>
          <a:lstStyle/>
          <a:p>
            <a:pPr marL="361950" indent="-361950" algn="just"/>
            <a:r>
              <a:rPr lang="tr-TR" sz="3000" dirty="0" smtClean="0">
                <a:latin typeface="Arial" pitchFamily="34" charset="0"/>
                <a:cs typeface="Arial" pitchFamily="34" charset="0"/>
              </a:rPr>
              <a:t>Toplumsal cinsiyet ayrımcılığına maruz kalan kadınlar siyasal, yasal, sosyal ve ekonomik haklara sahip olmada bu hakları kullanmada toprak ve sermaye gibi kaynaklara sahiplikte eşitsizliklere uğramaktadır.</a:t>
            </a:r>
            <a:endParaRPr lang="tr-TR" sz="3000" dirty="0">
              <a:latin typeface="Arial" pitchFamily="34" charset="0"/>
              <a:cs typeface="Arial" pitchFamily="34" charset="0"/>
            </a:endParaRPr>
          </a:p>
        </p:txBody>
      </p:sp>
      <p:pic>
        <p:nvPicPr>
          <p:cNvPr id="43012" name="Picture 4" descr="http://kemalistgenclik.com/wp-content/uploads/2011/08/kad%C4%B1na-siddet.jpg"/>
          <p:cNvPicPr>
            <a:picLocks noChangeAspect="1" noChangeArrowheads="1"/>
          </p:cNvPicPr>
          <p:nvPr/>
        </p:nvPicPr>
        <p:blipFill>
          <a:blip r:embed="rId2" cstate="print"/>
          <a:srcRect/>
          <a:stretch>
            <a:fillRect/>
          </a:stretch>
        </p:blipFill>
        <p:spPr bwMode="auto">
          <a:xfrm>
            <a:off x="5857884" y="928670"/>
            <a:ext cx="2825801" cy="414340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14414" y="1804990"/>
            <a:ext cx="7498080" cy="2052638"/>
          </a:xfrm>
        </p:spPr>
        <p:txBody>
          <a:bodyPr>
            <a:noAutofit/>
          </a:bodyPr>
          <a:lstStyle/>
          <a:p>
            <a:pPr marL="361950" indent="-361950" algn="just"/>
            <a:r>
              <a:rPr lang="tr-TR" sz="3000" dirty="0" smtClean="0">
                <a:latin typeface="Arial" pitchFamily="34" charset="0"/>
                <a:cs typeface="Arial" pitchFamily="34" charset="0"/>
              </a:rPr>
              <a:t>Ayrımcılığa yol açan geleneksel yaklaşımlar erkeklere göre daha değersiz görülmesi gibi nedenlerle kız çocuklarının eğitime ulaşmasında zorluklar vardır.</a:t>
            </a:r>
            <a:endParaRPr lang="tr-TR"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2" y="1771672"/>
            <a:ext cx="7498080" cy="4800600"/>
          </a:xfrm>
        </p:spPr>
        <p:txBody>
          <a:bodyPr>
            <a:normAutofit/>
          </a:bodyPr>
          <a:lstStyle/>
          <a:p>
            <a:pPr marL="361950" indent="-361950" algn="just"/>
            <a:r>
              <a:rPr lang="tr-TR" sz="3000" dirty="0" smtClean="0">
                <a:latin typeface="Arial" pitchFamily="34" charset="0"/>
                <a:cs typeface="Arial" pitchFamily="34" charset="0"/>
              </a:rPr>
              <a:t>İnsan hakları ve temel özgürlükler bağlamında değerlendirildiğinde kişilere yönelik her türlü ayrımcılık kabul edilemezdir ve bunun önüne geçilmesi gereklidir.</a:t>
            </a:r>
            <a:endParaRPr lang="tr-TR" sz="3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2" y="1447800"/>
            <a:ext cx="7498080" cy="4800600"/>
          </a:xfrm>
        </p:spPr>
        <p:txBody>
          <a:bodyPr/>
          <a:lstStyle/>
          <a:p>
            <a:pPr marL="365125" indent="-365125" algn="just"/>
            <a:r>
              <a:rPr lang="tr-TR" dirty="0" smtClean="0">
                <a:latin typeface="Arial" pitchFamily="34" charset="0"/>
                <a:cs typeface="Arial" pitchFamily="34" charset="0"/>
              </a:rPr>
              <a:t>Toplumsal cinsiyet eşitsizliğinin bir diğer sonucu olan şiddet acilen çözülmesi gereken önemli bir sorundur. Kadının </a:t>
            </a:r>
            <a:r>
              <a:rPr lang="tr-TR" dirty="0" err="1" smtClean="0">
                <a:latin typeface="Arial" pitchFamily="34" charset="0"/>
                <a:cs typeface="Arial" pitchFamily="34" charset="0"/>
              </a:rPr>
              <a:t>sosyo</a:t>
            </a:r>
            <a:r>
              <a:rPr lang="tr-TR" dirty="0" smtClean="0">
                <a:latin typeface="Arial" pitchFamily="34" charset="0"/>
                <a:cs typeface="Arial" pitchFamily="34" charset="0"/>
              </a:rPr>
              <a:t>-ekonomik statüsünü güçlendirilmesi uzun dönemde kadına yönelik şiddetin azaltılmasında anahtar müdahaledir.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solidFill>
                  <a:srgbClr val="7030A0"/>
                </a:solidFill>
                <a:effectLst/>
                <a:latin typeface="Arial" pitchFamily="34" charset="0"/>
                <a:cs typeface="Arial" pitchFamily="34" charset="0"/>
              </a:rPr>
              <a:t>HANGİ KOŞULLARDAKİ KADINLAR ŞİDDETİ DAHA FAZLA YAŞIYOR?</a:t>
            </a:r>
            <a:endParaRPr lang="tr-TR" sz="2800" b="1" dirty="0">
              <a:solidFill>
                <a:srgbClr val="7030A0"/>
              </a:solidFill>
              <a:effectLst/>
              <a:latin typeface="Arial" pitchFamily="34" charset="0"/>
              <a:cs typeface="Arial" pitchFamily="34" charset="0"/>
            </a:endParaRPr>
          </a:p>
        </p:txBody>
      </p:sp>
      <p:sp>
        <p:nvSpPr>
          <p:cNvPr id="3" name="2 İçerik Yer Tutucusu"/>
          <p:cNvSpPr>
            <a:spLocks noGrp="1"/>
          </p:cNvSpPr>
          <p:nvPr>
            <p:ph idx="1"/>
          </p:nvPr>
        </p:nvSpPr>
        <p:spPr>
          <a:xfrm>
            <a:off x="1285852" y="1447800"/>
            <a:ext cx="7498080" cy="4800600"/>
          </a:xfrm>
        </p:spPr>
        <p:txBody>
          <a:bodyPr>
            <a:normAutofit lnSpcReduction="10000"/>
          </a:bodyPr>
          <a:lstStyle/>
          <a:p>
            <a:pPr marL="365125" indent="-365125"/>
            <a:r>
              <a:rPr lang="tr-TR" dirty="0" smtClean="0">
                <a:latin typeface="Arial" pitchFamily="34" charset="0"/>
                <a:cs typeface="Arial" pitchFamily="34" charset="0"/>
              </a:rPr>
              <a:t>Daha az sosyal destek gören,</a:t>
            </a:r>
          </a:p>
          <a:p>
            <a:pPr marL="365125" indent="-365125"/>
            <a:r>
              <a:rPr lang="tr-TR" dirty="0" smtClean="0">
                <a:latin typeface="Arial" pitchFamily="34" charset="0"/>
                <a:cs typeface="Arial" pitchFamily="34" charset="0"/>
              </a:rPr>
              <a:t>Yaşı genç olan,</a:t>
            </a:r>
          </a:p>
          <a:p>
            <a:pPr marL="365125" indent="-365125"/>
            <a:r>
              <a:rPr lang="tr-TR" dirty="0" smtClean="0">
                <a:latin typeface="Arial" pitchFamily="34" charset="0"/>
                <a:cs typeface="Arial" pitchFamily="34" charset="0"/>
              </a:rPr>
              <a:t>Düşük </a:t>
            </a:r>
            <a:r>
              <a:rPr lang="tr-TR" dirty="0" err="1" smtClean="0">
                <a:latin typeface="Arial" pitchFamily="34" charset="0"/>
                <a:cs typeface="Arial" pitchFamily="34" charset="0"/>
              </a:rPr>
              <a:t>sosyo</a:t>
            </a:r>
            <a:r>
              <a:rPr lang="tr-TR" dirty="0" smtClean="0">
                <a:latin typeface="Arial" pitchFamily="34" charset="0"/>
                <a:cs typeface="Arial" pitchFamily="34" charset="0"/>
              </a:rPr>
              <a:t>-ekonomik ve eğitime sahip,</a:t>
            </a:r>
          </a:p>
          <a:p>
            <a:pPr marL="365125" indent="-365125"/>
            <a:r>
              <a:rPr lang="tr-TR" dirty="0" smtClean="0">
                <a:latin typeface="Arial" pitchFamily="34" charset="0"/>
                <a:cs typeface="Arial" pitchFamily="34" charset="0"/>
              </a:rPr>
              <a:t>Kocasından daha fazla kazanan,</a:t>
            </a:r>
          </a:p>
          <a:p>
            <a:pPr marL="365125" indent="-365125"/>
            <a:r>
              <a:rPr lang="tr-TR" dirty="0" smtClean="0">
                <a:latin typeface="Arial" pitchFamily="34" charset="0"/>
                <a:cs typeface="Arial" pitchFamily="34" charset="0"/>
              </a:rPr>
              <a:t>Ailesinde  şiddet gören ,kendi annesi babası tarafından dövülen,</a:t>
            </a:r>
          </a:p>
          <a:p>
            <a:pPr marL="365125" indent="-365125"/>
            <a:r>
              <a:rPr lang="tr-TR" dirty="0" smtClean="0">
                <a:latin typeface="Arial" pitchFamily="34" charset="0"/>
                <a:cs typeface="Arial" pitchFamily="34" charset="0"/>
              </a:rPr>
              <a:t>Ekonomik özgürlüğü olmayan kadınlar.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2800" b="1" dirty="0" smtClean="0">
                <a:solidFill>
                  <a:srgbClr val="7030A0"/>
                </a:solidFill>
                <a:effectLst/>
                <a:latin typeface="Arial" pitchFamily="34" charset="0"/>
                <a:cs typeface="Arial" pitchFamily="34" charset="0"/>
              </a:rPr>
              <a:t>KADINA YÖNELİK AİLE İÇİ ŞİDDETLE İLGİLİ YANLIŞ İNANIŞLAR. </a:t>
            </a:r>
            <a:endParaRPr lang="tr-TR" sz="2800" b="1" dirty="0">
              <a:solidFill>
                <a:srgbClr val="7030A0"/>
              </a:solidFill>
              <a:effectLst/>
              <a:latin typeface="Arial" pitchFamily="34" charset="0"/>
              <a:cs typeface="Arial" pitchFamily="34" charset="0"/>
            </a:endParaRPr>
          </a:p>
        </p:txBody>
      </p:sp>
      <p:sp>
        <p:nvSpPr>
          <p:cNvPr id="3" name="2 İçerik Yer Tutucusu"/>
          <p:cNvSpPr>
            <a:spLocks noGrp="1"/>
          </p:cNvSpPr>
          <p:nvPr>
            <p:ph idx="1"/>
          </p:nvPr>
        </p:nvSpPr>
        <p:spPr/>
        <p:txBody>
          <a:bodyPr>
            <a:normAutofit/>
          </a:bodyPr>
          <a:lstStyle/>
          <a:p>
            <a:pPr marL="365125" indent="-365125" algn="just">
              <a:lnSpc>
                <a:spcPct val="90000"/>
              </a:lnSpc>
            </a:pPr>
            <a:r>
              <a:rPr lang="tr-TR" dirty="0" smtClean="0">
                <a:latin typeface="Arial" pitchFamily="34" charset="0"/>
                <a:cs typeface="Arial" pitchFamily="34" charset="0"/>
              </a:rPr>
              <a:t>Yoksullar ve eğitimsizler arasında rastlanır.</a:t>
            </a:r>
          </a:p>
          <a:p>
            <a:pPr marL="365125" indent="-365125" algn="just">
              <a:lnSpc>
                <a:spcPct val="90000"/>
              </a:lnSpc>
            </a:pPr>
            <a:r>
              <a:rPr lang="tr-TR" dirty="0" smtClean="0">
                <a:latin typeface="Arial" pitchFamily="34" charset="0"/>
                <a:cs typeface="Arial" pitchFamily="34" charset="0"/>
              </a:rPr>
              <a:t>Şiddet abartılan bir durumdur. Aile içi şiddet o kadarda fazla değildir.</a:t>
            </a:r>
          </a:p>
          <a:p>
            <a:pPr marL="365125" indent="-365125" algn="just">
              <a:lnSpc>
                <a:spcPct val="90000"/>
              </a:lnSpc>
            </a:pPr>
            <a:r>
              <a:rPr lang="tr-TR" dirty="0" smtClean="0">
                <a:latin typeface="Arial" pitchFamily="34" charset="0"/>
                <a:cs typeface="Arial" pitchFamily="34" charset="0"/>
              </a:rPr>
              <a:t>Dayak yiyen kadınlar davranışlarını değiştirler.</a:t>
            </a:r>
          </a:p>
          <a:p>
            <a:pPr marL="365125" indent="-365125" algn="just">
              <a:lnSpc>
                <a:spcPct val="90000"/>
              </a:lnSpc>
            </a:pPr>
            <a:r>
              <a:rPr lang="tr-TR" dirty="0" smtClean="0">
                <a:latin typeface="Arial" pitchFamily="34" charset="0"/>
                <a:cs typeface="Arial" pitchFamily="34" charset="0"/>
              </a:rPr>
              <a:t>Aile içinde böyle şeyler olur. Aile fertleri birbirlerini sevdikleri için ilişkileri şiddetten etkilenmez.</a:t>
            </a:r>
          </a:p>
          <a:p>
            <a:pPr>
              <a:buNone/>
            </a:pP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1142984"/>
            <a:ext cx="7498080" cy="4800600"/>
          </a:xfrm>
        </p:spPr>
        <p:txBody>
          <a:bodyPr/>
          <a:lstStyle/>
          <a:p>
            <a:pPr marL="365125" indent="-365125">
              <a:lnSpc>
                <a:spcPct val="150000"/>
              </a:lnSpc>
            </a:pPr>
            <a:r>
              <a:rPr lang="tr-TR" dirty="0" smtClean="0">
                <a:latin typeface="Arial" pitchFamily="34" charset="0"/>
                <a:cs typeface="Arial" pitchFamily="34" charset="0"/>
              </a:rPr>
              <a:t>Erkekleri daha çok kadınlar kışkırtır.</a:t>
            </a:r>
          </a:p>
          <a:p>
            <a:pPr marL="365125" indent="-365125">
              <a:lnSpc>
                <a:spcPct val="150000"/>
              </a:lnSpc>
            </a:pPr>
            <a:r>
              <a:rPr lang="tr-TR" dirty="0" smtClean="0">
                <a:latin typeface="Arial" pitchFamily="34" charset="0"/>
                <a:cs typeface="Arial" pitchFamily="34" charset="0"/>
              </a:rPr>
              <a:t>Dayak zamanla ortadan kalkar</a:t>
            </a:r>
          </a:p>
          <a:p>
            <a:pPr marL="365125" indent="-365125">
              <a:lnSpc>
                <a:spcPct val="150000"/>
              </a:lnSpc>
            </a:pPr>
            <a:r>
              <a:rPr lang="tr-TR" dirty="0" smtClean="0">
                <a:latin typeface="Arial" pitchFamily="34" charset="0"/>
                <a:cs typeface="Arial" pitchFamily="34" charset="0"/>
              </a:rPr>
              <a:t>Şiddetin asıl sorumlusu alkol ve ilaçtır.</a:t>
            </a:r>
          </a:p>
          <a:p>
            <a:pPr marL="365125" indent="-365125">
              <a:lnSpc>
                <a:spcPct val="120000"/>
              </a:lnSpc>
            </a:pPr>
            <a:r>
              <a:rPr lang="tr-TR" dirty="0" smtClean="0">
                <a:latin typeface="Arial" pitchFamily="34" charset="0"/>
                <a:cs typeface="Arial" pitchFamily="34" charset="0"/>
              </a:rPr>
              <a:t>Dövülen kadın bundan hoşlanır gibi yanlış inanışlar toplumumuzda vardır</a:t>
            </a:r>
            <a:r>
              <a:rPr lang="tr-TR" b="1" dirty="0" smtClean="0">
                <a:latin typeface="Arial" pitchFamily="34" charset="0"/>
                <a:cs typeface="Arial" pitchFamily="34" charset="0"/>
              </a:rPr>
              <a:t>.</a:t>
            </a:r>
          </a:p>
          <a:p>
            <a:pPr>
              <a:buNone/>
            </a:pPr>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0"/>
            <a:ext cx="7890080" cy="1412776"/>
          </a:xfrm>
        </p:spPr>
        <p:txBody>
          <a:bodyPr/>
          <a:lstStyle/>
          <a:p>
            <a:pPr algn="ctr"/>
            <a:r>
              <a:rPr lang="tr-TR" dirty="0" smtClean="0">
                <a:solidFill>
                  <a:srgbClr val="7030A0"/>
                </a:solidFill>
                <a:latin typeface="Arial" pitchFamily="34" charset="0"/>
                <a:cs typeface="Arial" pitchFamily="34" charset="0"/>
              </a:rPr>
              <a:t>CİNSİYET EŞİTLİĞİ</a:t>
            </a:r>
            <a:endParaRPr lang="tr-TR" dirty="0">
              <a:solidFill>
                <a:srgbClr val="7030A0"/>
              </a:solidFill>
              <a:latin typeface="Arial" pitchFamily="34" charset="0"/>
              <a:cs typeface="Arial" pitchFamily="34" charset="0"/>
            </a:endParaRPr>
          </a:p>
        </p:txBody>
      </p:sp>
      <p:sp>
        <p:nvSpPr>
          <p:cNvPr id="3" name="2 İçerik Yer Tutucusu"/>
          <p:cNvSpPr>
            <a:spLocks noGrp="1"/>
          </p:cNvSpPr>
          <p:nvPr>
            <p:ph idx="1"/>
          </p:nvPr>
        </p:nvSpPr>
        <p:spPr>
          <a:xfrm>
            <a:off x="971600" y="1340768"/>
            <a:ext cx="8172400" cy="2304256"/>
          </a:xfrm>
        </p:spPr>
        <p:txBody>
          <a:bodyPr/>
          <a:lstStyle/>
          <a:p>
            <a:pPr marL="85725" indent="180975" algn="just">
              <a:buNone/>
            </a:pPr>
            <a:r>
              <a:rPr lang="tr-TR" dirty="0" smtClean="0">
                <a:latin typeface="Arial" pitchFamily="34" charset="0"/>
                <a:cs typeface="Arial" pitchFamily="34" charset="0"/>
              </a:rPr>
              <a:t>Cinsiyet eşitliği, kadın ve erkeklerin, sosyal </a:t>
            </a:r>
            <a:r>
              <a:rPr lang="tr-TR" dirty="0" err="1" smtClean="0">
                <a:latin typeface="Arial" pitchFamily="34" charset="0"/>
                <a:cs typeface="Arial" pitchFamily="34" charset="0"/>
              </a:rPr>
              <a:t>değerler,kaynaklar</a:t>
            </a:r>
            <a:r>
              <a:rPr lang="tr-TR" dirty="0" smtClean="0">
                <a:latin typeface="Arial" pitchFamily="34" charset="0"/>
                <a:cs typeface="Arial" pitchFamily="34" charset="0"/>
              </a:rPr>
              <a:t> </a:t>
            </a:r>
            <a:r>
              <a:rPr lang="tr-TR" dirty="0" smtClean="0">
                <a:latin typeface="Arial" pitchFamily="34" charset="0"/>
                <a:cs typeface="Arial" pitchFamily="34" charset="0"/>
              </a:rPr>
              <a:t>ve kazanımlar anlamında eşit haklara sahip olmaları gerektiğini savunur. </a:t>
            </a:r>
          </a:p>
        </p:txBody>
      </p:sp>
      <p:pic>
        <p:nvPicPr>
          <p:cNvPr id="7170" name="Picture 2" descr="C:\Users\MEB\Desktop\slide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8100392"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357290" y="276212"/>
            <a:ext cx="7313613" cy="1295400"/>
          </a:xfrm>
        </p:spPr>
        <p:txBody>
          <a:bodyPr>
            <a:normAutofit fontScale="90000"/>
          </a:bodyPr>
          <a:lstStyle/>
          <a:p>
            <a:pPr algn="ctr"/>
            <a:r>
              <a:rPr lang="tr-TR" sz="2800" b="1" dirty="0"/>
              <a:t>      Şiddete Maruz Kalan Kadınlara Hizmet       Sunan Kurumlar</a:t>
            </a:r>
            <a:br>
              <a:rPr lang="tr-TR" sz="2800" b="1" dirty="0"/>
            </a:br>
            <a:endParaRPr lang="tr-TR" sz="2800" b="1" dirty="0"/>
          </a:p>
        </p:txBody>
      </p:sp>
      <p:sp>
        <p:nvSpPr>
          <p:cNvPr id="140291" name="Oval 3"/>
          <p:cNvSpPr>
            <a:spLocks noChangeArrowheads="1"/>
          </p:cNvSpPr>
          <p:nvPr/>
        </p:nvSpPr>
        <p:spPr bwMode="auto">
          <a:xfrm>
            <a:off x="3989448" y="3322604"/>
            <a:ext cx="2089150" cy="1223962"/>
          </a:xfrm>
          <a:prstGeom prst="ellipse">
            <a:avLst/>
          </a:prstGeom>
          <a:solidFill>
            <a:schemeClr val="hlink"/>
          </a:solidFill>
          <a:ln w="9525">
            <a:solidFill>
              <a:schemeClr val="tx1"/>
            </a:solidFill>
            <a:round/>
            <a:headEnd/>
            <a:tailEnd/>
          </a:ln>
          <a:effectLst/>
        </p:spPr>
        <p:txBody>
          <a:bodyPr wrap="none" anchor="ctr"/>
          <a:lstStyle/>
          <a:p>
            <a:r>
              <a:rPr lang="tr-TR" sz="2000" dirty="0" smtClean="0"/>
              <a:t>   KADIN</a:t>
            </a:r>
            <a:endParaRPr lang="tr-TR" sz="2000" dirty="0"/>
          </a:p>
        </p:txBody>
      </p:sp>
      <p:sp>
        <p:nvSpPr>
          <p:cNvPr id="140292" name="Oval 4"/>
          <p:cNvSpPr>
            <a:spLocks noChangeArrowheads="1"/>
          </p:cNvSpPr>
          <p:nvPr/>
        </p:nvSpPr>
        <p:spPr bwMode="auto">
          <a:xfrm>
            <a:off x="4060885" y="1377916"/>
            <a:ext cx="1657350" cy="1512888"/>
          </a:xfrm>
          <a:prstGeom prst="ellipse">
            <a:avLst/>
          </a:prstGeom>
          <a:solidFill>
            <a:srgbClr val="FFCC00"/>
          </a:solidFill>
          <a:ln w="9525">
            <a:solidFill>
              <a:schemeClr val="tx1"/>
            </a:solidFill>
            <a:round/>
            <a:headEnd/>
            <a:tailEnd/>
          </a:ln>
          <a:effectLst/>
        </p:spPr>
        <p:txBody>
          <a:bodyPr wrap="none" anchor="ctr"/>
          <a:lstStyle/>
          <a:p>
            <a:r>
              <a:rPr lang="tr-TR" sz="1600" dirty="0" smtClean="0"/>
              <a:t>     Kolluk</a:t>
            </a:r>
          </a:p>
          <a:p>
            <a:r>
              <a:rPr lang="tr-TR" sz="1600" dirty="0" smtClean="0"/>
              <a:t>   Kuvvetleri</a:t>
            </a:r>
            <a:endParaRPr lang="tr-TR" sz="1600" dirty="0"/>
          </a:p>
        </p:txBody>
      </p:sp>
      <p:sp>
        <p:nvSpPr>
          <p:cNvPr id="140293" name="Oval 5"/>
          <p:cNvSpPr>
            <a:spLocks noChangeArrowheads="1"/>
          </p:cNvSpPr>
          <p:nvPr/>
        </p:nvSpPr>
        <p:spPr bwMode="auto">
          <a:xfrm>
            <a:off x="6150035" y="1738279"/>
            <a:ext cx="1657350" cy="1512887"/>
          </a:xfrm>
          <a:prstGeom prst="ellipse">
            <a:avLst/>
          </a:prstGeom>
          <a:solidFill>
            <a:srgbClr val="FFCC00"/>
          </a:solidFill>
          <a:ln w="9525">
            <a:solidFill>
              <a:schemeClr val="tx1"/>
            </a:solidFill>
            <a:round/>
            <a:headEnd/>
            <a:tailEnd/>
          </a:ln>
          <a:effectLst/>
        </p:spPr>
        <p:txBody>
          <a:bodyPr wrap="none" anchor="ctr"/>
          <a:lstStyle/>
          <a:p>
            <a:pPr algn="ctr"/>
            <a:r>
              <a:rPr lang="tr-TR" sz="1400" dirty="0" smtClean="0"/>
              <a:t>Adli</a:t>
            </a:r>
          </a:p>
          <a:p>
            <a:pPr algn="ctr"/>
            <a:r>
              <a:rPr lang="tr-TR" sz="1400" dirty="0" smtClean="0"/>
              <a:t>Kurumlar</a:t>
            </a:r>
            <a:endParaRPr lang="tr-TR" sz="1400" dirty="0"/>
          </a:p>
        </p:txBody>
      </p:sp>
      <p:sp>
        <p:nvSpPr>
          <p:cNvPr id="140294" name="Oval 6"/>
          <p:cNvSpPr>
            <a:spLocks noChangeArrowheads="1"/>
          </p:cNvSpPr>
          <p:nvPr/>
        </p:nvSpPr>
        <p:spPr bwMode="auto">
          <a:xfrm>
            <a:off x="6988258" y="3322604"/>
            <a:ext cx="1728787" cy="1584325"/>
          </a:xfrm>
          <a:prstGeom prst="ellipse">
            <a:avLst/>
          </a:prstGeom>
          <a:solidFill>
            <a:srgbClr val="0000FF">
              <a:alpha val="99001"/>
            </a:srgbClr>
          </a:solidFill>
          <a:ln w="9525">
            <a:solidFill>
              <a:schemeClr val="tx1"/>
            </a:solidFill>
            <a:round/>
            <a:headEnd/>
            <a:tailEnd/>
          </a:ln>
          <a:effectLst/>
        </p:spPr>
        <p:txBody>
          <a:bodyPr wrap="none" anchor="ctr"/>
          <a:lstStyle/>
          <a:p>
            <a:pPr algn="ctr"/>
            <a:r>
              <a:rPr lang="tr-TR" sz="1400" dirty="0">
                <a:solidFill>
                  <a:schemeClr val="bg1"/>
                </a:solidFill>
              </a:rPr>
              <a:t>Sağlık </a:t>
            </a:r>
          </a:p>
          <a:p>
            <a:pPr algn="ctr"/>
            <a:r>
              <a:rPr lang="tr-TR" sz="1400" dirty="0">
                <a:solidFill>
                  <a:schemeClr val="bg1"/>
                </a:solidFill>
              </a:rPr>
              <a:t>Kuruluşları</a:t>
            </a:r>
          </a:p>
        </p:txBody>
      </p:sp>
      <p:sp>
        <p:nvSpPr>
          <p:cNvPr id="140295" name="Oval 7"/>
          <p:cNvSpPr>
            <a:spLocks noChangeArrowheads="1"/>
          </p:cNvSpPr>
          <p:nvPr/>
        </p:nvSpPr>
        <p:spPr bwMode="auto">
          <a:xfrm>
            <a:off x="5357873" y="4762466"/>
            <a:ext cx="1728787" cy="1560513"/>
          </a:xfrm>
          <a:prstGeom prst="ellipse">
            <a:avLst/>
          </a:prstGeom>
          <a:solidFill>
            <a:srgbClr val="FFCC00"/>
          </a:solidFill>
          <a:ln w="9525">
            <a:solidFill>
              <a:schemeClr val="tx1"/>
            </a:solidFill>
            <a:round/>
            <a:headEnd/>
            <a:tailEnd/>
          </a:ln>
          <a:effectLst/>
        </p:spPr>
        <p:txBody>
          <a:bodyPr wrap="none" anchor="ctr"/>
          <a:lstStyle/>
          <a:p>
            <a:pPr algn="ctr"/>
            <a:r>
              <a:rPr lang="tr-TR" dirty="0" smtClean="0"/>
              <a:t>Sosyal Hizmetler </a:t>
            </a:r>
            <a:endParaRPr lang="tr-TR" dirty="0"/>
          </a:p>
        </p:txBody>
      </p:sp>
      <p:sp>
        <p:nvSpPr>
          <p:cNvPr id="140296" name="Oval 8"/>
          <p:cNvSpPr>
            <a:spLocks noChangeArrowheads="1"/>
          </p:cNvSpPr>
          <p:nvPr/>
        </p:nvSpPr>
        <p:spPr bwMode="auto">
          <a:xfrm>
            <a:off x="2189223" y="1882741"/>
            <a:ext cx="1562100" cy="1439863"/>
          </a:xfrm>
          <a:prstGeom prst="ellipse">
            <a:avLst/>
          </a:prstGeom>
          <a:solidFill>
            <a:srgbClr val="FFCC00"/>
          </a:solidFill>
          <a:ln w="9525">
            <a:solidFill>
              <a:schemeClr val="tx1"/>
            </a:solidFill>
            <a:round/>
            <a:headEnd/>
            <a:tailEnd/>
          </a:ln>
          <a:effectLst/>
        </p:spPr>
        <p:txBody>
          <a:bodyPr wrap="none" anchor="ctr"/>
          <a:lstStyle/>
          <a:p>
            <a:pPr algn="ctr"/>
            <a:r>
              <a:rPr lang="tr-TR" dirty="0" smtClean="0"/>
              <a:t>Sivil Toplum </a:t>
            </a:r>
          </a:p>
          <a:p>
            <a:pPr algn="ctr"/>
            <a:r>
              <a:rPr lang="tr-TR" dirty="0" smtClean="0"/>
              <a:t>Kuruluşları</a:t>
            </a:r>
            <a:endParaRPr lang="tr-TR" dirty="0"/>
          </a:p>
        </p:txBody>
      </p:sp>
      <p:sp>
        <p:nvSpPr>
          <p:cNvPr id="140297" name="Oval 9"/>
          <p:cNvSpPr>
            <a:spLocks noChangeArrowheads="1"/>
          </p:cNvSpPr>
          <p:nvPr/>
        </p:nvSpPr>
        <p:spPr bwMode="auto">
          <a:xfrm>
            <a:off x="1828860" y="3682966"/>
            <a:ext cx="1512888" cy="1655763"/>
          </a:xfrm>
          <a:prstGeom prst="ellipse">
            <a:avLst/>
          </a:prstGeom>
          <a:solidFill>
            <a:srgbClr val="FFCC00"/>
          </a:solidFill>
          <a:ln w="9525">
            <a:solidFill>
              <a:schemeClr val="tx1"/>
            </a:solidFill>
            <a:round/>
            <a:headEnd/>
            <a:tailEnd/>
          </a:ln>
          <a:effectLst/>
        </p:spPr>
        <p:txBody>
          <a:bodyPr wrap="none" anchor="ctr"/>
          <a:lstStyle/>
          <a:p>
            <a:r>
              <a:rPr lang="tr-TR" sz="1400"/>
              <a:t>Belediyeler</a:t>
            </a:r>
          </a:p>
        </p:txBody>
      </p:sp>
      <p:sp>
        <p:nvSpPr>
          <p:cNvPr id="140298" name="Oval 10"/>
          <p:cNvSpPr>
            <a:spLocks noChangeArrowheads="1"/>
          </p:cNvSpPr>
          <p:nvPr/>
        </p:nvSpPr>
        <p:spPr bwMode="auto">
          <a:xfrm>
            <a:off x="3197285" y="4906929"/>
            <a:ext cx="1584325" cy="1490662"/>
          </a:xfrm>
          <a:prstGeom prst="ellipse">
            <a:avLst/>
          </a:prstGeom>
          <a:solidFill>
            <a:srgbClr val="FFCC00"/>
          </a:solidFill>
          <a:ln w="9525">
            <a:solidFill>
              <a:schemeClr val="tx1"/>
            </a:solidFill>
            <a:round/>
            <a:headEnd/>
            <a:tailEnd/>
          </a:ln>
          <a:effectLst/>
        </p:spPr>
        <p:txBody>
          <a:bodyPr wrap="none" anchor="ctr"/>
          <a:lstStyle/>
          <a:p>
            <a:pPr algn="ctr"/>
            <a:r>
              <a:rPr lang="tr-TR" dirty="0"/>
              <a:t>Barolar</a:t>
            </a:r>
          </a:p>
        </p:txBody>
      </p:sp>
      <p:sp>
        <p:nvSpPr>
          <p:cNvPr id="140299" name="Line 11"/>
          <p:cNvSpPr>
            <a:spLocks noChangeShapeType="1"/>
          </p:cNvSpPr>
          <p:nvPr/>
        </p:nvSpPr>
        <p:spPr bwMode="auto">
          <a:xfrm flipV="1">
            <a:off x="4997510" y="2962241"/>
            <a:ext cx="0" cy="287338"/>
          </a:xfrm>
          <a:prstGeom prst="line">
            <a:avLst/>
          </a:prstGeom>
          <a:noFill/>
          <a:ln w="9525">
            <a:solidFill>
              <a:schemeClr val="tx1"/>
            </a:solidFill>
            <a:round/>
            <a:headEnd/>
            <a:tailEnd type="triangle" w="med" len="med"/>
          </a:ln>
          <a:effectLst/>
        </p:spPr>
        <p:txBody>
          <a:bodyPr/>
          <a:lstStyle/>
          <a:p>
            <a:endParaRPr lang="tr-TR"/>
          </a:p>
        </p:txBody>
      </p:sp>
      <p:sp>
        <p:nvSpPr>
          <p:cNvPr id="140300" name="Line 12"/>
          <p:cNvSpPr>
            <a:spLocks noChangeShapeType="1"/>
          </p:cNvSpPr>
          <p:nvPr/>
        </p:nvSpPr>
        <p:spPr bwMode="auto">
          <a:xfrm flipV="1">
            <a:off x="5934135" y="3106704"/>
            <a:ext cx="430213" cy="358775"/>
          </a:xfrm>
          <a:prstGeom prst="line">
            <a:avLst/>
          </a:prstGeom>
          <a:noFill/>
          <a:ln w="9525">
            <a:solidFill>
              <a:schemeClr val="tx1"/>
            </a:solidFill>
            <a:round/>
            <a:headEnd/>
            <a:tailEnd type="triangle" w="med" len="med"/>
          </a:ln>
          <a:effectLst/>
        </p:spPr>
        <p:txBody>
          <a:bodyPr/>
          <a:lstStyle/>
          <a:p>
            <a:endParaRPr lang="tr-TR"/>
          </a:p>
        </p:txBody>
      </p:sp>
      <p:sp>
        <p:nvSpPr>
          <p:cNvPr id="140301" name="Line 13"/>
          <p:cNvSpPr>
            <a:spLocks noChangeShapeType="1"/>
          </p:cNvSpPr>
          <p:nvPr/>
        </p:nvSpPr>
        <p:spPr bwMode="auto">
          <a:xfrm>
            <a:off x="6221473" y="3970304"/>
            <a:ext cx="649287" cy="0"/>
          </a:xfrm>
          <a:prstGeom prst="line">
            <a:avLst/>
          </a:prstGeom>
          <a:noFill/>
          <a:ln w="9525">
            <a:solidFill>
              <a:schemeClr val="tx1"/>
            </a:solidFill>
            <a:round/>
            <a:headEnd/>
            <a:tailEnd type="triangle" w="med" len="med"/>
          </a:ln>
          <a:effectLst/>
        </p:spPr>
        <p:txBody>
          <a:bodyPr/>
          <a:lstStyle/>
          <a:p>
            <a:endParaRPr lang="tr-TR"/>
          </a:p>
        </p:txBody>
      </p:sp>
      <p:sp>
        <p:nvSpPr>
          <p:cNvPr id="140302" name="Line 14"/>
          <p:cNvSpPr>
            <a:spLocks noChangeShapeType="1"/>
          </p:cNvSpPr>
          <p:nvPr/>
        </p:nvSpPr>
        <p:spPr bwMode="auto">
          <a:xfrm>
            <a:off x="5789673" y="4402104"/>
            <a:ext cx="288925" cy="287337"/>
          </a:xfrm>
          <a:prstGeom prst="line">
            <a:avLst/>
          </a:prstGeom>
          <a:noFill/>
          <a:ln w="9525">
            <a:solidFill>
              <a:schemeClr val="tx1"/>
            </a:solidFill>
            <a:round/>
            <a:headEnd/>
            <a:tailEnd type="triangle" w="med" len="med"/>
          </a:ln>
          <a:effectLst/>
        </p:spPr>
        <p:txBody>
          <a:bodyPr/>
          <a:lstStyle/>
          <a:p>
            <a:endParaRPr lang="tr-TR"/>
          </a:p>
        </p:txBody>
      </p:sp>
      <p:sp>
        <p:nvSpPr>
          <p:cNvPr id="140303" name="Line 15"/>
          <p:cNvSpPr>
            <a:spLocks noChangeShapeType="1"/>
          </p:cNvSpPr>
          <p:nvPr/>
        </p:nvSpPr>
        <p:spPr bwMode="auto">
          <a:xfrm flipH="1">
            <a:off x="4205348" y="4691029"/>
            <a:ext cx="215900" cy="215900"/>
          </a:xfrm>
          <a:prstGeom prst="line">
            <a:avLst/>
          </a:prstGeom>
          <a:noFill/>
          <a:ln w="9525">
            <a:solidFill>
              <a:schemeClr val="tx1"/>
            </a:solidFill>
            <a:round/>
            <a:headEnd/>
            <a:tailEnd type="triangle" w="med" len="med"/>
          </a:ln>
          <a:effectLst/>
        </p:spPr>
        <p:txBody>
          <a:bodyPr/>
          <a:lstStyle/>
          <a:p>
            <a:endParaRPr lang="tr-TR"/>
          </a:p>
        </p:txBody>
      </p:sp>
      <p:sp>
        <p:nvSpPr>
          <p:cNvPr id="140304" name="Line 16"/>
          <p:cNvSpPr>
            <a:spLocks noChangeShapeType="1"/>
          </p:cNvSpPr>
          <p:nvPr/>
        </p:nvSpPr>
        <p:spPr bwMode="auto">
          <a:xfrm flipH="1">
            <a:off x="3484623" y="4186204"/>
            <a:ext cx="288925" cy="142875"/>
          </a:xfrm>
          <a:prstGeom prst="line">
            <a:avLst/>
          </a:prstGeom>
          <a:noFill/>
          <a:ln w="9525">
            <a:solidFill>
              <a:schemeClr val="tx1"/>
            </a:solidFill>
            <a:round/>
            <a:headEnd/>
            <a:tailEnd type="triangle" w="med" len="med"/>
          </a:ln>
          <a:effectLst/>
        </p:spPr>
        <p:txBody>
          <a:bodyPr/>
          <a:lstStyle/>
          <a:p>
            <a:endParaRPr lang="tr-TR"/>
          </a:p>
        </p:txBody>
      </p:sp>
      <p:sp>
        <p:nvSpPr>
          <p:cNvPr id="140305" name="Line 17"/>
          <p:cNvSpPr>
            <a:spLocks noChangeShapeType="1"/>
          </p:cNvSpPr>
          <p:nvPr/>
        </p:nvSpPr>
        <p:spPr bwMode="auto">
          <a:xfrm flipH="1" flipV="1">
            <a:off x="3557648" y="3106704"/>
            <a:ext cx="288925" cy="215900"/>
          </a:xfrm>
          <a:prstGeom prst="line">
            <a:avLst/>
          </a:prstGeom>
          <a:noFill/>
          <a:ln w="9525">
            <a:solidFill>
              <a:schemeClr val="tx1"/>
            </a:solidFill>
            <a:round/>
            <a:headEnd/>
            <a:tailEnd type="triangle" w="med" len="med"/>
          </a:ln>
          <a:effectLst/>
        </p:spPr>
        <p:txBody>
          <a:bodyPr/>
          <a:lstStyle/>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14414" y="274638"/>
            <a:ext cx="7498080" cy="1143000"/>
          </a:xfrm>
        </p:spPr>
        <p:txBody>
          <a:bodyPr/>
          <a:lstStyle/>
          <a:p>
            <a:pPr algn="ctr"/>
            <a:r>
              <a:rPr lang="tr-TR" b="1" dirty="0" smtClean="0">
                <a:solidFill>
                  <a:srgbClr val="7030A0"/>
                </a:solidFill>
                <a:effectLst/>
              </a:rPr>
              <a:t>YASAL HAKLAR</a:t>
            </a:r>
            <a:endParaRPr lang="tr-TR" b="1" dirty="0">
              <a:solidFill>
                <a:srgbClr val="7030A0"/>
              </a:solidFill>
              <a:effectLst/>
            </a:endParaRPr>
          </a:p>
        </p:txBody>
      </p:sp>
      <p:sp>
        <p:nvSpPr>
          <p:cNvPr id="3" name="2 İçerik Yer Tutucusu"/>
          <p:cNvSpPr>
            <a:spLocks noGrp="1"/>
          </p:cNvSpPr>
          <p:nvPr>
            <p:ph idx="1"/>
          </p:nvPr>
        </p:nvSpPr>
        <p:spPr/>
        <p:txBody>
          <a:bodyPr>
            <a:normAutofit fontScale="85000" lnSpcReduction="10000"/>
          </a:bodyPr>
          <a:lstStyle/>
          <a:p>
            <a:pPr marL="0" indent="266700" algn="just">
              <a:buNone/>
            </a:pPr>
            <a:r>
              <a:rPr lang="tr-TR" dirty="0" smtClean="0">
                <a:latin typeface="Arial" pitchFamily="34" charset="0"/>
                <a:cs typeface="Arial" pitchFamily="34" charset="0"/>
              </a:rPr>
              <a:t>Hukuk sistemimiz ve yasalarımız, insanların kolayca anlayabileceği bir şekilde değil de, son derece karmaşık terimlerin kullanıldığı resmi bir dille yürümektedir. </a:t>
            </a:r>
          </a:p>
          <a:p>
            <a:pPr marL="0" indent="266700" algn="just">
              <a:buNone/>
            </a:pPr>
            <a:r>
              <a:rPr lang="tr-TR" dirty="0" smtClean="0">
                <a:latin typeface="Arial" pitchFamily="34" charset="0"/>
                <a:cs typeface="Arial" pitchFamily="34" charset="0"/>
              </a:rPr>
              <a:t>Kendi yaşamımızı etkileyecek yasalar hakkında bilgi sahibi olmamamızın temel nedeni budur. Bu durumdan en çok etkilenenler arasında kadınlar başta gelir. Çünkü kadınların gazete, televizyon ve devlet kurumları gibi çeşitli haber kaynaklarına ulaşmaları erkeklere göre daha zordur.</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60200" y="928670"/>
            <a:ext cx="7498080" cy="4800600"/>
          </a:xfrm>
        </p:spPr>
        <p:txBody>
          <a:bodyPr>
            <a:normAutofit/>
          </a:bodyPr>
          <a:lstStyle/>
          <a:p>
            <a:pPr marL="0" indent="266700" algn="just">
              <a:buNone/>
            </a:pPr>
            <a:r>
              <a:rPr lang="tr-TR" dirty="0" smtClean="0">
                <a:latin typeface="Arial" pitchFamily="34" charset="0"/>
                <a:cs typeface="Arial" pitchFamily="34" charset="0"/>
              </a:rPr>
              <a:t>Bir kadının bütün bu yasal haklarını bilmesi, kendi hayatı üzerinde kontrol sahibi olmasını kolaylaştıracaktır. Örneğin, dayağın yasalarca  cezalandırılacak bir suç olduğunu bilen bir kadın, kocasından dayak yediği zaman korkup sinmek yerine, polis ya da savcılık gibi makamlara başvurarak bu şiddetin sona ermesini sağlayabilir. </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35608" y="928670"/>
            <a:ext cx="7498080" cy="4800600"/>
          </a:xfrm>
        </p:spPr>
        <p:txBody>
          <a:bodyPr>
            <a:normAutofit fontScale="92500" lnSpcReduction="20000"/>
          </a:bodyPr>
          <a:lstStyle/>
          <a:p>
            <a:pPr marL="0" indent="266700" algn="just">
              <a:buNone/>
            </a:pPr>
            <a:r>
              <a:rPr lang="tr-TR" dirty="0" smtClean="0">
                <a:latin typeface="Arial" pitchFamily="34" charset="0"/>
                <a:cs typeface="Arial" pitchFamily="34" charset="0"/>
              </a:rPr>
              <a:t>Yeni Medeni Kanun’a göre aileyi ilgilendiren konularda son sözün artık erkeğe ait olmadığını bilen bir kadın, kız çocuğunu liseye yollamayıp çalıştırmak isteyen kocasına itiraz etme ve kocasını ikna edemezse mahkemeye gitme imkânına sahiptir. Çünkü yeni Medeni Kanun’a göre; </a:t>
            </a:r>
          </a:p>
          <a:p>
            <a:pPr>
              <a:buNone/>
            </a:pPr>
            <a:r>
              <a:rPr lang="tr-TR" dirty="0" smtClean="0">
                <a:latin typeface="Arial" pitchFamily="34" charset="0"/>
                <a:cs typeface="Arial" pitchFamily="34" charset="0"/>
              </a:rPr>
              <a:t> </a:t>
            </a:r>
          </a:p>
          <a:p>
            <a:pPr marL="85725" indent="-3175" algn="ctr">
              <a:lnSpc>
                <a:spcPct val="140000"/>
              </a:lnSpc>
              <a:buNone/>
            </a:pPr>
            <a:r>
              <a:rPr lang="tr-TR" dirty="0" smtClean="0">
                <a:latin typeface="Arial" pitchFamily="34" charset="0"/>
                <a:cs typeface="Arial" pitchFamily="34" charset="0"/>
              </a:rPr>
              <a:t> KADIN VE ERKEK AİLE İÇİNDE </a:t>
            </a:r>
            <a:r>
              <a:rPr lang="tr-TR" dirty="0" err="1" smtClean="0">
                <a:latin typeface="Arial" pitchFamily="34" charset="0"/>
                <a:cs typeface="Arial" pitchFamily="34" charset="0"/>
              </a:rPr>
              <a:t>EŞiTTİR</a:t>
            </a:r>
            <a:r>
              <a:rPr lang="tr-TR" dirty="0" smtClean="0">
                <a:latin typeface="Arial" pitchFamily="34" charset="0"/>
                <a:cs typeface="Arial" pitchFamily="34" charset="0"/>
              </a:rPr>
              <a:t>.</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u="sng" dirty="0" smtClean="0">
                <a:solidFill>
                  <a:srgbClr val="7030A0"/>
                </a:solidFill>
              </a:rPr>
              <a:t>ANAYASA</a:t>
            </a:r>
            <a:r>
              <a:rPr lang="tr-TR" dirty="0" smtClean="0">
                <a:solidFill>
                  <a:srgbClr val="7030A0"/>
                </a:solidFill>
              </a:rPr>
              <a:t/>
            </a:r>
            <a:br>
              <a:rPr lang="tr-TR" dirty="0" smtClean="0">
                <a:solidFill>
                  <a:srgbClr val="7030A0"/>
                </a:solidFill>
              </a:rPr>
            </a:br>
            <a:endParaRPr lang="tr-TR" dirty="0">
              <a:solidFill>
                <a:srgbClr val="7030A0"/>
              </a:solidFill>
            </a:endParaRPr>
          </a:p>
        </p:txBody>
      </p:sp>
      <p:sp>
        <p:nvSpPr>
          <p:cNvPr id="3" name="2 İçerik Yer Tutucusu"/>
          <p:cNvSpPr>
            <a:spLocks noGrp="1"/>
          </p:cNvSpPr>
          <p:nvPr>
            <p:ph idx="1"/>
          </p:nvPr>
        </p:nvSpPr>
        <p:spPr>
          <a:xfrm>
            <a:off x="1435608" y="1214422"/>
            <a:ext cx="7498080" cy="4800600"/>
          </a:xfrm>
        </p:spPr>
        <p:txBody>
          <a:bodyPr>
            <a:normAutofit fontScale="77500" lnSpcReduction="20000"/>
          </a:bodyPr>
          <a:lstStyle/>
          <a:p>
            <a:pPr marL="3175" indent="263525">
              <a:lnSpc>
                <a:spcPct val="130000"/>
              </a:lnSpc>
              <a:buNone/>
            </a:pPr>
            <a:r>
              <a:rPr lang="tr-TR" dirty="0" smtClean="0"/>
              <a:t>Türkiye’de kadın–erkek eşitliği ilkesi, Anayasa’nın 41’inci ve 66’ıncı maddelerinde 2001 yılında, 10’uncu ve 90’ıncı maddelerinde 2004 yılında yapılan değişikliklerle güçlendirilmiştir.</a:t>
            </a:r>
          </a:p>
          <a:p>
            <a:pPr marL="3175" indent="263525">
              <a:lnSpc>
                <a:spcPct val="130000"/>
              </a:lnSpc>
              <a:buNone/>
            </a:pPr>
            <a:r>
              <a:rPr lang="tr-TR" dirty="0" smtClean="0"/>
              <a:t>Anayasa’nın 10’uncu Maddesinde;</a:t>
            </a:r>
            <a:br>
              <a:rPr lang="tr-TR" dirty="0" smtClean="0"/>
            </a:br>
            <a:r>
              <a:rPr lang="tr-TR" dirty="0" smtClean="0"/>
              <a:t>Kadınlar ve erkekler eşit haklara sahiptir. Devlet bu eşitliğin yaşama geçmesini sağlamakla yükümlüdür.</a:t>
            </a:r>
            <a:br>
              <a:rPr lang="tr-TR" dirty="0" smtClean="0"/>
            </a:br>
            <a:r>
              <a:rPr lang="tr-TR" dirty="0" smtClean="0"/>
              <a:t> </a:t>
            </a:r>
            <a:br>
              <a:rPr lang="tr-TR" dirty="0" smtClean="0"/>
            </a:br>
            <a:r>
              <a:rPr lang="tr-TR" dirty="0" smtClean="0"/>
              <a:t>41’inci Maddesinde;</a:t>
            </a:r>
            <a:br>
              <a:rPr lang="tr-TR" dirty="0" smtClean="0"/>
            </a:br>
            <a:r>
              <a:rPr lang="tr-TR" dirty="0" smtClean="0"/>
              <a:t>Aile Türk toplumunun temelidir ve eşler arasında eşitliğe dayanır. Hükümleri bulunmaktadır.</a:t>
            </a:r>
          </a:p>
          <a:p>
            <a:pPr>
              <a:buNone/>
            </a:pP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u="sng" dirty="0" smtClean="0">
                <a:solidFill>
                  <a:srgbClr val="7030A0"/>
                </a:solidFill>
              </a:rPr>
              <a:t>AİLE MAHKEMELERİ</a:t>
            </a:r>
            <a:endParaRPr lang="tr-TR" sz="3200" dirty="0">
              <a:solidFill>
                <a:srgbClr val="7030A0"/>
              </a:solidFill>
            </a:endParaRPr>
          </a:p>
        </p:txBody>
      </p:sp>
      <p:sp>
        <p:nvSpPr>
          <p:cNvPr id="3" name="2 İçerik Yer Tutucusu"/>
          <p:cNvSpPr>
            <a:spLocks noGrp="1"/>
          </p:cNvSpPr>
          <p:nvPr>
            <p:ph idx="1"/>
          </p:nvPr>
        </p:nvSpPr>
        <p:spPr/>
        <p:txBody>
          <a:bodyPr/>
          <a:lstStyle/>
          <a:p>
            <a:pPr marL="0" indent="266700" algn="just">
              <a:buNone/>
            </a:pPr>
            <a:r>
              <a:rPr lang="tr-TR" dirty="0" smtClean="0"/>
              <a:t>Aile hukukundan doğan dava ve işlemleri görmek üzere her ilde ve nüfusu </a:t>
            </a:r>
            <a:r>
              <a:rPr lang="tr-TR" dirty="0" err="1" smtClean="0"/>
              <a:t>yüzbinin</a:t>
            </a:r>
            <a:r>
              <a:rPr lang="tr-TR" dirty="0" smtClean="0"/>
              <a:t> üzerindeki her ilçede tek hakimli ve asliye mahkemesi derecesinde olmak üzere Aile Mahkemeleri kurulmuştur. Bu mahkemelerin kuruluş görev ve yargılama usulleri 4787 sayılı kanunla belirlenmiştir.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u="sng" dirty="0" smtClean="0">
                <a:solidFill>
                  <a:srgbClr val="7030A0"/>
                </a:solidFill>
              </a:rPr>
              <a:t>TÜRK CEZA KANUNU</a:t>
            </a:r>
            <a:endParaRPr lang="tr-TR" sz="3200" dirty="0">
              <a:solidFill>
                <a:srgbClr val="7030A0"/>
              </a:solidFill>
            </a:endParaRPr>
          </a:p>
        </p:txBody>
      </p:sp>
      <p:sp>
        <p:nvSpPr>
          <p:cNvPr id="3" name="2 İçerik Yer Tutucusu"/>
          <p:cNvSpPr>
            <a:spLocks noGrp="1"/>
          </p:cNvSpPr>
          <p:nvPr>
            <p:ph idx="1"/>
          </p:nvPr>
        </p:nvSpPr>
        <p:spPr/>
        <p:txBody>
          <a:bodyPr/>
          <a:lstStyle/>
          <a:p>
            <a:pPr marL="85725" indent="276225" algn="just">
              <a:buNone/>
            </a:pPr>
            <a:r>
              <a:rPr lang="tr-TR" dirty="0" smtClean="0"/>
              <a:t>5237 sayılı Türk Ceza Kanunu 01.06.2005 tarihinde yürürlüğe girmiştir. Kadın erkek eşitliği gözetilerek hazırlanan Yeni Türk Ceza Kanununda kadının mağdur olduğu birçok suç topluma karşı işlenen suçlar kapsamından çıkarılıp, kişilere karşı işlenen suçlar kapsamına alınarak cezaları ağırlaştırılmıştır. </a:t>
            </a:r>
          </a:p>
          <a:p>
            <a:pPr>
              <a:buNone/>
            </a:pP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b="1" u="sng" dirty="0" smtClean="0">
                <a:solidFill>
                  <a:srgbClr val="7030A0"/>
                </a:solidFill>
              </a:rPr>
              <a:t>İŞ KANUNU</a:t>
            </a:r>
            <a:endParaRPr lang="tr-TR" sz="3200" b="1" dirty="0">
              <a:solidFill>
                <a:srgbClr val="7030A0"/>
              </a:solidFill>
            </a:endParaRPr>
          </a:p>
        </p:txBody>
      </p:sp>
      <p:sp>
        <p:nvSpPr>
          <p:cNvPr id="3" name="2 İçerik Yer Tutucusu"/>
          <p:cNvSpPr>
            <a:spLocks noGrp="1"/>
          </p:cNvSpPr>
          <p:nvPr>
            <p:ph idx="1"/>
          </p:nvPr>
        </p:nvSpPr>
        <p:spPr/>
        <p:txBody>
          <a:bodyPr/>
          <a:lstStyle/>
          <a:p>
            <a:pPr marL="85725" indent="276225" algn="just">
              <a:buNone/>
            </a:pPr>
            <a:r>
              <a:rPr lang="tr-TR" sz="2800" dirty="0" smtClean="0"/>
              <a:t>4857 Sayılı İş Kanunu 10.06.2003 tarihinde yürürlüğe girmiştir. </a:t>
            </a:r>
          </a:p>
          <a:p>
            <a:pPr marL="85725" indent="276225" algn="just">
              <a:buNone/>
            </a:pPr>
            <a:r>
              <a:rPr lang="tr-TR" dirty="0" smtClean="0"/>
              <a:t>Yeni İş Kanununun temel felsefesini, işçi-işveren ilişkisinde cinsiyet dahil hiçbir nedenle temel insan hakları bakımından ayrım yapılamayacağı esası oluşturmaktadır.</a:t>
            </a:r>
          </a:p>
          <a:p>
            <a:pPr>
              <a:buNone/>
            </a:pP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000" b="1" u="sng" dirty="0" smtClean="0">
                <a:solidFill>
                  <a:srgbClr val="7030A0"/>
                </a:solidFill>
                <a:effectLst>
                  <a:outerShdw blurRad="38100" dist="38100" dir="2700000" algn="tl">
                    <a:srgbClr val="000000">
                      <a:alpha val="43137"/>
                    </a:srgbClr>
                  </a:outerShdw>
                </a:effectLst>
              </a:rPr>
              <a:t>4320 SAYILI AİLENİN KORUNMASINA DAİR KANUN</a:t>
            </a:r>
            <a:endParaRPr lang="tr-TR" sz="3000" u="sng" dirty="0">
              <a:solidFill>
                <a:srgbClr val="7030A0"/>
              </a:solidFill>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1435608" y="1628796"/>
            <a:ext cx="7498080" cy="4800600"/>
          </a:xfrm>
        </p:spPr>
        <p:txBody>
          <a:bodyPr>
            <a:normAutofit/>
          </a:bodyPr>
          <a:lstStyle/>
          <a:p>
            <a:pPr marL="85725" indent="276225" algn="just">
              <a:buNone/>
            </a:pPr>
            <a:r>
              <a:rPr lang="tr-TR" sz="2500" dirty="0" smtClean="0"/>
              <a:t>Eşlerden birinin veya çocuklarını veya aynı çatı altında yaşayan diğer aile bireylerinden birinin veya mahkemece ayrılık kararı verilen veya yasal olarak ayrı yaşama hakkı olan veya evli olanlarına rağmen fiilen ayrı yaşayan aile bireylerinden birinin aile içi şiddete maruz kaldığını kendilerinin veya Cumhuriyet Başsavcılığının bildirmesi üzerine Aile Mahkemesi Hakimi tarafından mağdur tarafı korumak amacıyla alınacak tedbirleri içeren koruma kararını ve karara uyulmaması halinde verilecek cezayı düzenler.</a:t>
            </a:r>
          </a:p>
          <a:p>
            <a:pPr algn="just">
              <a:buNone/>
            </a:pP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0" indent="266700" algn="just">
              <a:buNone/>
            </a:pPr>
            <a:r>
              <a:rPr lang="tr-TR" dirty="0" smtClean="0">
                <a:latin typeface="Arial" pitchFamily="34" charset="0"/>
                <a:cs typeface="Arial" pitchFamily="34" charset="0"/>
              </a:rPr>
              <a:t>Kanunun uygulanması sadece fiziksel şiddete yönelik değildir. Kanun, özgürlüğün engellenmesi, fiziksel, ekonomik, psikolojik zarar verme ve cinsel şiddet dahil her türlü şiddet biçimi kapsamaktadır.</a:t>
            </a:r>
          </a:p>
          <a:p>
            <a:pPr marL="0" indent="266700">
              <a:buNone/>
            </a:pP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043608" y="7937"/>
            <a:ext cx="5425437" cy="1298349"/>
          </a:xfrm>
        </p:spPr>
        <p:txBody>
          <a:bodyPr/>
          <a:lstStyle/>
          <a:p>
            <a:r>
              <a:rPr lang="tr-TR" dirty="0">
                <a:solidFill>
                  <a:srgbClr val="7030A0"/>
                </a:solidFill>
                <a:latin typeface="Bookman Old Style" pitchFamily="18" charset="0"/>
              </a:rPr>
              <a:t>Şiddet ve kadın</a:t>
            </a:r>
          </a:p>
        </p:txBody>
      </p:sp>
      <p:sp>
        <p:nvSpPr>
          <p:cNvPr id="27651" name="Rectangle 3"/>
          <p:cNvSpPr>
            <a:spLocks noGrp="1" noChangeArrowheads="1"/>
          </p:cNvSpPr>
          <p:nvPr>
            <p:ph type="body" sz="half" idx="4294967295"/>
          </p:nvPr>
        </p:nvSpPr>
        <p:spPr>
          <a:xfrm>
            <a:off x="1071538" y="1124744"/>
            <a:ext cx="5228654" cy="5616624"/>
          </a:xfrm>
        </p:spPr>
        <p:txBody>
          <a:bodyPr>
            <a:normAutofit lnSpcReduction="10000"/>
          </a:bodyPr>
          <a:lstStyle/>
          <a:p>
            <a:pPr algn="just">
              <a:buFontTx/>
              <a:buNone/>
            </a:pPr>
            <a:r>
              <a:rPr lang="tr-TR" sz="2800" dirty="0"/>
              <a:t>Kadına yönelik şiddet, bir insan hakkı ihlali ve kadınlara yönelik ayrımcılığın bir biçimi olarak anlaşılmaktadır ve ister kamusal ister özel alanda meydana gelsin, kadınlara fiziksel, cinsel, psikolojik veya ekonomik zarar veya ıstırap veren veya verebilecek olan toplumsal cinsiyete dayalı her türlü eylem ve bu eylemlerle tehdit etme, zorlama veya keyfi olarak özgürlükten yoksun bırakma anlamına gelir.</a:t>
            </a:r>
            <a:endParaRPr lang="tr-TR" sz="2800" dirty="0">
              <a:latin typeface="Bookman Old Style" pitchFamily="18" charset="0"/>
            </a:endParaRPr>
          </a:p>
        </p:txBody>
      </p:sp>
      <p:sp>
        <p:nvSpPr>
          <p:cNvPr id="27653" name="Rectangle 9"/>
          <p:cNvSpPr>
            <a:spLocks noChangeArrowheads="1"/>
          </p:cNvSpPr>
          <p:nvPr/>
        </p:nvSpPr>
        <p:spPr bwMode="auto">
          <a:xfrm>
            <a:off x="2000232" y="4429132"/>
            <a:ext cx="317716" cy="369332"/>
          </a:xfrm>
          <a:prstGeom prst="rect">
            <a:avLst/>
          </a:prstGeom>
          <a:noFill/>
          <a:ln w="9525">
            <a:noFill/>
            <a:miter lim="800000"/>
            <a:headEnd/>
            <a:tailEnd/>
          </a:ln>
        </p:spPr>
        <p:txBody>
          <a:bodyPr wrap="none">
            <a:spAutoFit/>
          </a:bodyPr>
          <a:lstStyle/>
          <a:p>
            <a:r>
              <a:rPr lang="tr-TR" dirty="0"/>
              <a:t> </a:t>
            </a:r>
            <a:r>
              <a:rPr lang="tr-TR" dirty="0" smtClean="0">
                <a:latin typeface="Bookman Old Style" pitchFamily="18" charset="0"/>
              </a:rPr>
              <a:t>(</a:t>
            </a:r>
            <a:endParaRPr lang="tr-TR" dirty="0">
              <a:latin typeface="Bookman Old Style" pitchFamily="18" charset="0"/>
            </a:endParaRPr>
          </a:p>
        </p:txBody>
      </p:sp>
      <p:sp>
        <p:nvSpPr>
          <p:cNvPr id="2" name="AutoShape 2" descr="C:\Users\MEB\Desktop\s-25be48588fb5df8d60ef6681506653db2c61f0db.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C:\Users\MEB\Desktop\s-25be48588fb5df8d60ef6681506653db2c61f0db.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C:\Users\MEB\Desktop\s-25be48588fb5df8d60ef6681506653db2c61f0db.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1" name="Picture 7" descr="C:\Users\MEB\Desktop\rusia_despenaliza_violencia_machis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45" y="599090"/>
            <a:ext cx="2674955" cy="6070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714364"/>
            <a:ext cx="7498080" cy="1143000"/>
          </a:xfrm>
        </p:spPr>
        <p:txBody>
          <a:bodyPr>
            <a:normAutofit/>
          </a:bodyPr>
          <a:lstStyle/>
          <a:p>
            <a:pPr algn="ctr"/>
            <a:r>
              <a:rPr lang="tr-TR" sz="3000" u="sng" dirty="0" smtClean="0">
                <a:solidFill>
                  <a:srgbClr val="7030A0"/>
                </a:solidFill>
              </a:rPr>
              <a:t>KADINLARA KARŞI HER TÜRLÜ AYRIMCILIĞIN ÖNLENMESİ SÖZLEŞMESİ</a:t>
            </a:r>
            <a:endParaRPr lang="tr-TR" sz="3000" dirty="0">
              <a:solidFill>
                <a:srgbClr val="7030A0"/>
              </a:solidFill>
            </a:endParaRPr>
          </a:p>
        </p:txBody>
      </p:sp>
      <p:sp>
        <p:nvSpPr>
          <p:cNvPr id="3" name="2 İçerik Yer Tutucusu"/>
          <p:cNvSpPr>
            <a:spLocks noGrp="1"/>
          </p:cNvSpPr>
          <p:nvPr>
            <p:ph idx="1"/>
          </p:nvPr>
        </p:nvSpPr>
        <p:spPr>
          <a:xfrm>
            <a:off x="1435608" y="2271738"/>
            <a:ext cx="7498080" cy="4800600"/>
          </a:xfrm>
        </p:spPr>
        <p:txBody>
          <a:bodyPr>
            <a:normAutofit/>
          </a:bodyPr>
          <a:lstStyle/>
          <a:p>
            <a:pPr marL="85725" indent="276225">
              <a:buNone/>
            </a:pPr>
            <a:r>
              <a:rPr lang="tr-TR" sz="2800" dirty="0" smtClean="0">
                <a:latin typeface="Arial" pitchFamily="34" charset="0"/>
                <a:cs typeface="Arial" pitchFamily="34" charset="0"/>
              </a:rPr>
              <a:t>Türkiye, Kadın – erkek eşitliği alanında uluslararası düzeyde bağlayıcı tek yasal doküman olan Birleşmiş Milletler Kadınlara Karşı Her Türlü Ayrımcılığın Önlenmesi Sözleşmesine (CEDAW) 1985 yılında taraf olmuştur. </a:t>
            </a:r>
          </a:p>
          <a:p>
            <a:pPr marL="85725" indent="276225">
              <a:buNone/>
            </a:pPr>
            <a:endParaRPr lang="tr-TR" sz="2800"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57290" y="1571612"/>
            <a:ext cx="7498080" cy="4800600"/>
          </a:xfrm>
        </p:spPr>
        <p:txBody>
          <a:bodyPr>
            <a:normAutofit/>
          </a:bodyPr>
          <a:lstStyle/>
          <a:p>
            <a:pPr marL="85725" indent="276225" algn="just">
              <a:buNone/>
            </a:pPr>
            <a:r>
              <a:rPr lang="tr-TR" sz="2800" dirty="0" smtClean="0">
                <a:latin typeface="Arial" pitchFamily="34" charset="0"/>
                <a:cs typeface="Arial" pitchFamily="34" charset="0"/>
              </a:rPr>
              <a:t>Söz konusu sözleşmenin temel hedefi; toplumsal yaşamın her alanında kadın-erkek eşitliğini sağlamak amacıyla, kalıplaşmış kadın-erkek rollerine dayalı önyargıların yanı sıra geleneksel ve benzer tüm ayrımcılık içeren uygulamaların ortadan kaldırılmasını sağlamaktır.</a:t>
            </a:r>
          </a:p>
          <a:p>
            <a:pPr marL="85725" indent="276225">
              <a:buNone/>
            </a:pPr>
            <a:endParaRPr lang="tr-T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Nerelere Başvurulmalı</a:t>
            </a:r>
            <a:endParaRPr lang="tr-TR" sz="3000" dirty="0"/>
          </a:p>
        </p:txBody>
      </p:sp>
      <p:sp>
        <p:nvSpPr>
          <p:cNvPr id="3" name="2 İçerik Yer Tutucusu"/>
          <p:cNvSpPr>
            <a:spLocks noGrp="1"/>
          </p:cNvSpPr>
          <p:nvPr>
            <p:ph idx="1"/>
          </p:nvPr>
        </p:nvSpPr>
        <p:spPr/>
        <p:txBody>
          <a:bodyPr>
            <a:normAutofit/>
          </a:bodyPr>
          <a:lstStyle/>
          <a:p>
            <a:pPr marL="365125" indent="-365125">
              <a:lnSpc>
                <a:spcPct val="80000"/>
              </a:lnSpc>
            </a:pPr>
            <a:r>
              <a:rPr lang="tr-TR" dirty="0" smtClean="0"/>
              <a:t>İl Sosyal Hizmetler Müdürlükleri</a:t>
            </a:r>
          </a:p>
          <a:p>
            <a:pPr marL="365125" indent="-365125">
              <a:lnSpc>
                <a:spcPct val="80000"/>
              </a:lnSpc>
            </a:pPr>
            <a:r>
              <a:rPr lang="tr-TR" dirty="0" smtClean="0"/>
              <a:t>Alo 183 Aile, Kadın, Çocuk Ve Özürlü Sosyal Hizmet Danışma Hattı</a:t>
            </a:r>
          </a:p>
          <a:p>
            <a:pPr marL="365125" indent="-365125">
              <a:lnSpc>
                <a:spcPct val="80000"/>
              </a:lnSpc>
            </a:pPr>
            <a:r>
              <a:rPr lang="tr-TR" dirty="0" smtClean="0"/>
              <a:t>Sağlık Kuruluşları</a:t>
            </a:r>
          </a:p>
          <a:p>
            <a:pPr marL="365125" indent="-365125">
              <a:lnSpc>
                <a:spcPct val="80000"/>
              </a:lnSpc>
            </a:pPr>
            <a:r>
              <a:rPr lang="tr-TR" dirty="0" smtClean="0"/>
              <a:t>Polis Merkezleri, Jandarma Karakolları</a:t>
            </a:r>
          </a:p>
          <a:p>
            <a:pPr marL="365125" indent="-365125">
              <a:lnSpc>
                <a:spcPct val="80000"/>
              </a:lnSpc>
            </a:pPr>
            <a:r>
              <a:rPr lang="tr-TR" dirty="0" smtClean="0"/>
              <a:t>Cumhuriyet Savcılığı</a:t>
            </a:r>
          </a:p>
          <a:p>
            <a:pPr marL="365125" indent="-365125">
              <a:lnSpc>
                <a:spcPct val="80000"/>
              </a:lnSpc>
            </a:pPr>
            <a:r>
              <a:rPr lang="tr-TR" dirty="0" smtClean="0"/>
              <a:t>Belediyelerin Kadın Danışma Merkezleri</a:t>
            </a:r>
          </a:p>
          <a:p>
            <a:pPr marL="365125" indent="-365125">
              <a:lnSpc>
                <a:spcPct val="80000"/>
              </a:lnSpc>
            </a:pPr>
            <a:r>
              <a:rPr lang="tr-TR" dirty="0" smtClean="0"/>
              <a:t>Baroların Kadın Danışma Merkezleri ve Adli Yardım Kurulları</a:t>
            </a:r>
          </a:p>
          <a:p>
            <a:pPr marL="365125" indent="-365125">
              <a:lnSpc>
                <a:spcPct val="80000"/>
              </a:lnSpc>
            </a:pPr>
            <a:r>
              <a:rPr lang="tr-TR" dirty="0" smtClean="0"/>
              <a:t>Kadın Sivil Toplum Kuruluşları</a:t>
            </a:r>
          </a:p>
          <a:p>
            <a:pPr marL="85725" indent="276225">
              <a:buNone/>
            </a:pP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000" b="1" dirty="0" smtClean="0">
                <a:solidFill>
                  <a:srgbClr val="7030A0"/>
                </a:solidFill>
              </a:rPr>
              <a:t>NELER YAPILABİLİR</a:t>
            </a:r>
            <a:endParaRPr lang="tr-TR" sz="3000" b="1" dirty="0">
              <a:solidFill>
                <a:srgbClr val="7030A0"/>
              </a:solidFill>
            </a:endParaRPr>
          </a:p>
        </p:txBody>
      </p:sp>
      <p:sp>
        <p:nvSpPr>
          <p:cNvPr id="3" name="2 İçerik Yer Tutucusu"/>
          <p:cNvSpPr>
            <a:spLocks noGrp="1"/>
          </p:cNvSpPr>
          <p:nvPr>
            <p:ph idx="1"/>
          </p:nvPr>
        </p:nvSpPr>
        <p:spPr>
          <a:xfrm>
            <a:off x="1435608" y="1357298"/>
            <a:ext cx="4850904" cy="4891102"/>
          </a:xfrm>
        </p:spPr>
        <p:txBody>
          <a:bodyPr>
            <a:normAutofit/>
          </a:bodyPr>
          <a:lstStyle/>
          <a:p>
            <a:r>
              <a:rPr lang="tr-TR" sz="2800" dirty="0" smtClean="0">
                <a:latin typeface="Arial" pitchFamily="34" charset="0"/>
                <a:cs typeface="Arial" pitchFamily="34" charset="0"/>
              </a:rPr>
              <a:t>Konuyu ve yasaları bilelim.</a:t>
            </a:r>
          </a:p>
          <a:p>
            <a:r>
              <a:rPr lang="tr-TR" sz="2800" dirty="0" smtClean="0">
                <a:latin typeface="Arial" pitchFamily="34" charset="0"/>
                <a:cs typeface="Arial" pitchFamily="34" charset="0"/>
              </a:rPr>
              <a:t>Kadın haklarına saygılı bir birey olalım.</a:t>
            </a:r>
          </a:p>
          <a:p>
            <a:r>
              <a:rPr lang="tr-TR" sz="2800" dirty="0" smtClean="0">
                <a:latin typeface="Arial" pitchFamily="34" charset="0"/>
                <a:cs typeface="Arial" pitchFamily="34" charset="0"/>
              </a:rPr>
              <a:t>Etrafımızı eğitelim/ gerekirse uyaralım.</a:t>
            </a:r>
          </a:p>
          <a:p>
            <a:r>
              <a:rPr lang="tr-TR" sz="2800" dirty="0" smtClean="0">
                <a:latin typeface="Arial" pitchFamily="34" charset="0"/>
                <a:cs typeface="Arial" pitchFamily="34" charset="0"/>
              </a:rPr>
              <a:t>Görevimizi  ve yasal sorumluluklarımızı yerine getirelim.</a:t>
            </a:r>
          </a:p>
          <a:p>
            <a:r>
              <a:rPr lang="tr-TR" sz="2800" dirty="0" smtClean="0">
                <a:latin typeface="Arial" pitchFamily="34" charset="0"/>
                <a:cs typeface="Arial" pitchFamily="34" charset="0"/>
              </a:rPr>
              <a:t>Cinsiyet ayrımcılığına karşı duyarlı olalım.</a:t>
            </a:r>
          </a:p>
          <a:p>
            <a:endParaRPr lang="tr-TR" sz="2800" dirty="0" smtClean="0">
              <a:latin typeface="Arial" pitchFamily="34" charset="0"/>
              <a:cs typeface="Arial" pitchFamily="34" charset="0"/>
            </a:endParaRPr>
          </a:p>
          <a:p>
            <a:pPr marL="85725" indent="276225">
              <a:buNone/>
            </a:pPr>
            <a:endParaRPr lang="tr-T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285852" y="1714488"/>
            <a:ext cx="7498080" cy="4800600"/>
          </a:xfrm>
        </p:spPr>
        <p:txBody>
          <a:bodyPr>
            <a:normAutofit/>
          </a:bodyPr>
          <a:lstStyle/>
          <a:p>
            <a:pPr marL="85725" indent="276225" algn="just"/>
            <a:r>
              <a:rPr lang="tr-TR" dirty="0" smtClean="0">
                <a:latin typeface="Arial" pitchFamily="34" charset="0"/>
                <a:cs typeface="Arial" pitchFamily="34" charset="0"/>
              </a:rPr>
              <a:t>Şiddete maruz kaldığınızda ya da tanık olduğunuzda 155 Polis İmdat veya Alo 183 hattını arayarak şikayetinizi bildirebilir, size en yakın destek alabileceğiniz yeri öğrenebilirsiniz.</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marL="85725" indent="276225" algn="just">
              <a:buNone/>
            </a:pPr>
            <a:r>
              <a:rPr lang="tr-TR" dirty="0" smtClean="0">
                <a:latin typeface="Arial" pitchFamily="34" charset="0"/>
                <a:cs typeface="Arial" pitchFamily="34" charset="0"/>
              </a:rPr>
              <a:t>Medeni yasa, yeni biçimiyle yaşamımızı daha eşitlikçi bir yapıya kavuşturdu.Ancak, önemli olan haklarımızın, kitaplar arasında kalmamasıdır. Bu nedenle, önce kendi haklarımızı bilmeli, sonra da gerçekleştirmek için mücadelede kararlı olmalıyız.</a:t>
            </a:r>
            <a:endParaRPr lang="tr-TR"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6" name="Picture 2" descr="C:\Users\MEB\Desktop\389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256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B\Desktop\tmp52526759627508940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275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0"/>
            <a:ext cx="8172400" cy="646331"/>
          </a:xfrm>
          <a:prstGeom prst="rect">
            <a:avLst/>
          </a:prstGeom>
        </p:spPr>
        <p:txBody>
          <a:bodyPr wrap="square">
            <a:spAutoFit/>
          </a:bodyPr>
          <a:lstStyle/>
          <a:p>
            <a:r>
              <a:rPr lang="tr-TR" dirty="0"/>
              <a:t/>
            </a:r>
            <a:br>
              <a:rPr lang="tr-TR" dirty="0"/>
            </a:br>
            <a:endParaRPr lang="tr-TR" dirty="0"/>
          </a:p>
        </p:txBody>
      </p:sp>
      <p:sp>
        <p:nvSpPr>
          <p:cNvPr id="3" name="Dikdörtgen 2"/>
          <p:cNvSpPr/>
          <p:nvPr/>
        </p:nvSpPr>
        <p:spPr>
          <a:xfrm>
            <a:off x="971600" y="2060848"/>
            <a:ext cx="8064896" cy="646331"/>
          </a:xfrm>
          <a:prstGeom prst="rect">
            <a:avLst/>
          </a:prstGeom>
        </p:spPr>
        <p:txBody>
          <a:bodyPr wrap="square">
            <a:spAutoFit/>
          </a:bodyPr>
          <a:lstStyle/>
          <a:p>
            <a:pPr fontAlgn="base"/>
            <a:r>
              <a:rPr lang="tr-TR" dirty="0"/>
              <a:t/>
            </a:r>
            <a:br>
              <a:rPr lang="tr-TR" dirty="0"/>
            </a:b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43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4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857232"/>
            <a:ext cx="7498080" cy="3429024"/>
          </a:xfrm>
        </p:spPr>
        <p:txBody>
          <a:bodyPr>
            <a:normAutofit/>
          </a:bodyPr>
          <a:lstStyle/>
          <a:p>
            <a:pPr algn="ctr"/>
            <a:r>
              <a:rPr lang="tr-TR" sz="3800" dirty="0" smtClean="0">
                <a:solidFill>
                  <a:schemeClr val="tx1"/>
                </a:solidFill>
              </a:rPr>
              <a:t>KADINA YÖNELİK ŞİDDET </a:t>
            </a:r>
            <a:r>
              <a:rPr lang="tr-TR" sz="4800" dirty="0" smtClean="0">
                <a:solidFill>
                  <a:schemeClr val="tx1"/>
                </a:solidFill>
              </a:rPr>
              <a:t>HEPİMİZİN SORUNUDUR.</a:t>
            </a:r>
            <a:br>
              <a:rPr lang="tr-TR" sz="4800" dirty="0" smtClean="0">
                <a:solidFill>
                  <a:schemeClr val="tx1"/>
                </a:solidFill>
              </a:rPr>
            </a:br>
            <a:endParaRPr lang="tr-TR" sz="4800" dirty="0">
              <a:solidFill>
                <a:schemeClr val="tx1"/>
              </a:solidFill>
            </a:endParaRPr>
          </a:p>
        </p:txBody>
      </p:sp>
      <p:pic>
        <p:nvPicPr>
          <p:cNvPr id="3074" name="Picture 2" descr="\\Pdr2\belgelerim\Resimlerim\primary-medium.jpg"/>
          <p:cNvPicPr>
            <a:picLocks noChangeAspect="1" noChangeArrowheads="1"/>
          </p:cNvPicPr>
          <p:nvPr/>
        </p:nvPicPr>
        <p:blipFill>
          <a:blip r:embed="rId2" cstate="print"/>
          <a:srcRect/>
          <a:stretch>
            <a:fillRect/>
          </a:stretch>
        </p:blipFill>
        <p:spPr bwMode="auto">
          <a:xfrm>
            <a:off x="3143240" y="3571876"/>
            <a:ext cx="3571900" cy="214314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2000232" y="285728"/>
            <a:ext cx="5214974" cy="1143000"/>
          </a:xfrm>
          <a:prstGeom prst="rect">
            <a:avLst/>
          </a:prstGeom>
        </p:spPr>
        <p:txBody>
          <a:bodyPr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300" b="0" i="0" u="none" strike="noStrike" kern="1200" cap="none" spc="0" normalizeH="0" baseline="0" noProof="0" dirty="0" smtClean="0">
                <a:ln>
                  <a:noFill/>
                </a:ln>
                <a:effectLst>
                  <a:outerShdw blurRad="38100" dist="38100" dir="2700000" algn="tl">
                    <a:srgbClr val="C0C0C0"/>
                  </a:outerShdw>
                </a:effectLst>
                <a:uLnTx/>
                <a:uFillTx/>
                <a:latin typeface="+mj-lt"/>
                <a:ea typeface="+mj-ea"/>
                <a:cs typeface="+mj-cs"/>
              </a:rPr>
              <a:t>Şiddet uygulayan kişiler </a:t>
            </a:r>
            <a:endParaRPr kumimoji="0" lang="tr-TR" sz="4300" b="0" i="0" u="none" strike="noStrike" kern="1200" cap="none" spc="0" normalizeH="0" baseline="0" noProof="0" dirty="0">
              <a:ln>
                <a:noFill/>
              </a:ln>
              <a:effectLst>
                <a:outerShdw blurRad="38100" dist="38100" dir="2700000" algn="tl">
                  <a:srgbClr val="C0C0C0"/>
                </a:outerShdw>
              </a:effectLst>
              <a:uLnTx/>
              <a:uFillTx/>
              <a:latin typeface="+mj-lt"/>
              <a:ea typeface="+mj-ea"/>
              <a:cs typeface="+mj-cs"/>
            </a:endParaRPr>
          </a:p>
        </p:txBody>
      </p:sp>
      <p:sp>
        <p:nvSpPr>
          <p:cNvPr id="5" name="2 İçerik Yer Tutucusu"/>
          <p:cNvSpPr txBox="1">
            <a:spLocks/>
          </p:cNvSpPr>
          <p:nvPr/>
        </p:nvSpPr>
        <p:spPr>
          <a:xfrm>
            <a:off x="1924060" y="1571612"/>
            <a:ext cx="4148138" cy="4525963"/>
          </a:xfrm>
          <a:prstGeom prst="rect">
            <a:avLst/>
          </a:prstGeom>
        </p:spPr>
        <p:txBody>
          <a:bodyPr>
            <a:normAutofit/>
          </a:bodyPr>
          <a:lstStyle/>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0" i="0" u="none" strike="noStrike" kern="1200" cap="none" spc="0" normalizeH="0" baseline="0" noProof="0" dirty="0" smtClean="0">
                <a:ln>
                  <a:noFill/>
                </a:ln>
                <a:effectLst/>
                <a:uLnTx/>
                <a:uFillTx/>
                <a:latin typeface="+mn-lt"/>
                <a:ea typeface="+mn-ea"/>
                <a:cs typeface="+mn-cs"/>
              </a:rPr>
              <a:t>Baba </a:t>
            </a:r>
          </a:p>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tr-TR" sz="3200" dirty="0" smtClean="0"/>
              <a:t>E</a:t>
            </a:r>
            <a:r>
              <a:rPr kumimoji="0" lang="tr-TR" sz="3200" b="0" i="0" u="none" strike="noStrike" kern="1200" cap="none" spc="0" normalizeH="0" baseline="0" noProof="0" dirty="0" smtClean="0">
                <a:ln>
                  <a:noFill/>
                </a:ln>
                <a:effectLst/>
                <a:uLnTx/>
                <a:uFillTx/>
                <a:latin typeface="+mn-lt"/>
                <a:ea typeface="+mn-ea"/>
                <a:cs typeface="+mn-cs"/>
              </a:rPr>
              <a:t>ş</a:t>
            </a:r>
          </a:p>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0" i="0" u="none" strike="noStrike" kern="1200" cap="none" spc="0" normalizeH="0" baseline="0" noProof="0" dirty="0" smtClean="0">
                <a:ln>
                  <a:noFill/>
                </a:ln>
                <a:effectLst/>
                <a:uLnTx/>
                <a:uFillTx/>
                <a:latin typeface="+mn-lt"/>
                <a:ea typeface="+mn-ea"/>
                <a:cs typeface="+mn-cs"/>
              </a:rPr>
              <a:t>Eski Eş </a:t>
            </a:r>
          </a:p>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0" i="0" u="none" strike="noStrike" kern="1200" cap="none" spc="0" normalizeH="0" baseline="0" noProof="0" dirty="0" smtClean="0">
                <a:ln>
                  <a:noFill/>
                </a:ln>
                <a:effectLst/>
                <a:uLnTx/>
                <a:uFillTx/>
                <a:latin typeface="+mn-lt"/>
                <a:ea typeface="+mn-ea"/>
                <a:cs typeface="+mn-cs"/>
              </a:rPr>
              <a:t>Sevgili </a:t>
            </a:r>
          </a:p>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0" i="0" u="none" strike="noStrike" kern="1200" cap="none" spc="0" normalizeH="0" baseline="0" noProof="0" dirty="0" smtClean="0">
                <a:ln>
                  <a:noFill/>
                </a:ln>
                <a:effectLst/>
                <a:uLnTx/>
                <a:uFillTx/>
                <a:latin typeface="+mn-lt"/>
                <a:ea typeface="+mn-ea"/>
                <a:cs typeface="+mn-cs"/>
              </a:rPr>
              <a:t>Ağabey</a:t>
            </a:r>
          </a:p>
          <a:p>
            <a:pPr marL="365125" marR="0" lvl="0" indent="-365125"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kumimoji="0" lang="tr-TR" sz="3200" b="0" i="0" u="none" strike="noStrike" kern="1200" cap="none" spc="0" normalizeH="0" baseline="0" noProof="0" dirty="0" smtClean="0">
                <a:ln>
                  <a:noFill/>
                </a:ln>
                <a:effectLst/>
                <a:uLnTx/>
                <a:uFillTx/>
                <a:latin typeface="+mn-lt"/>
                <a:ea typeface="+mn-ea"/>
                <a:cs typeface="+mn-cs"/>
              </a:rPr>
              <a:t>Kardeşle</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r</a:t>
            </a: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descr="C:\Users\MEB\Desktop\erkek-siddeti-anne-ve-kizini-hedef-aldi-7-yasindaki-kiz-cocugu-yasamini-yitirdi-15064327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340768"/>
            <a:ext cx="4032448"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İçerik Yer Tutucusu"/>
          <p:cNvGraphicFramePr>
            <a:graphicFrameLocks/>
          </p:cNvGraphicFramePr>
          <p:nvPr/>
        </p:nvGraphicFramePr>
        <p:xfrm>
          <a:off x="1643042" y="785794"/>
          <a:ext cx="6715171" cy="474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etin kutusu"/>
          <p:cNvSpPr txBox="1"/>
          <p:nvPr/>
        </p:nvSpPr>
        <p:spPr>
          <a:xfrm>
            <a:off x="1428728" y="714356"/>
            <a:ext cx="7572428" cy="769441"/>
          </a:xfrm>
          <a:prstGeom prst="rect">
            <a:avLst/>
          </a:prstGeom>
          <a:noFill/>
        </p:spPr>
        <p:txBody>
          <a:bodyPr wrap="square" rtlCol="0">
            <a:spAutoFit/>
          </a:bodyPr>
          <a:lstStyle/>
          <a:p>
            <a:r>
              <a:rPr lang="tr-TR" sz="4400" b="1" dirty="0" smtClean="0"/>
              <a:t>Şiddettin her türü şiddettir</a:t>
            </a:r>
            <a:r>
              <a:rPr lang="tr-TR" b="1" dirty="0" smtClean="0"/>
              <a:t>.</a:t>
            </a:r>
            <a:endParaRPr lang="tr-T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1142976" y="285728"/>
          <a:ext cx="7286676"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440</TotalTime>
  <Words>1102</Words>
  <Application>Microsoft Office PowerPoint</Application>
  <PresentationFormat>Ekran Gösterisi (4:3)</PresentationFormat>
  <Paragraphs>120</Paragraphs>
  <Slides>37</Slides>
  <Notes>1</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Gündönümü</vt:lpstr>
      <vt:lpstr>KADIN HAKLARI  VE  CİNSİYET EŞİTLİĞİ</vt:lpstr>
      <vt:lpstr>CİNSİYET EŞİTLİĞİ</vt:lpstr>
      <vt:lpstr>Şiddet ve kadın</vt:lpstr>
      <vt:lpstr>PowerPoint Sunusu</vt:lpstr>
      <vt:lpstr>PowerPoint Sunusu</vt:lpstr>
      <vt:lpstr>KADINA YÖNELİK ŞİDDET HEPİMİZİN SORUNUDUR.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HANGİ KOŞULLARDAKİ KADINLAR ŞİDDETİ DAHA FAZLA YAŞIYOR?</vt:lpstr>
      <vt:lpstr>KADINA YÖNELİK AİLE İÇİ ŞİDDETLE İLGİLİ YANLIŞ İNANIŞLAR. </vt:lpstr>
      <vt:lpstr>PowerPoint Sunusu</vt:lpstr>
      <vt:lpstr>      Şiddete Maruz Kalan Kadınlara Hizmet       Sunan Kurumlar </vt:lpstr>
      <vt:lpstr>YASAL HAKLAR</vt:lpstr>
      <vt:lpstr>PowerPoint Sunusu</vt:lpstr>
      <vt:lpstr>PowerPoint Sunusu</vt:lpstr>
      <vt:lpstr>ANAYASA </vt:lpstr>
      <vt:lpstr>AİLE MAHKEMELERİ</vt:lpstr>
      <vt:lpstr>TÜRK CEZA KANUNU</vt:lpstr>
      <vt:lpstr>İŞ KANUNU</vt:lpstr>
      <vt:lpstr>4320 SAYILI AİLENİN KORUNMASINA DAİR KANUN</vt:lpstr>
      <vt:lpstr>PowerPoint Sunusu</vt:lpstr>
      <vt:lpstr>KADINLARA KARŞI HER TÜRLÜ AYRIMCILIĞIN ÖNLENMESİ SÖZLEŞMESİ</vt:lpstr>
      <vt:lpstr>PowerPoint Sunusu</vt:lpstr>
      <vt:lpstr>Nerelere Başvurulmalı</vt:lpstr>
      <vt:lpstr>NELER YAPILABİLİR</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Pdr1</dc:creator>
  <cp:lastModifiedBy>MEB</cp:lastModifiedBy>
  <cp:revision>43</cp:revision>
  <dcterms:created xsi:type="dcterms:W3CDTF">2011-09-08T11:51:59Z</dcterms:created>
  <dcterms:modified xsi:type="dcterms:W3CDTF">2017-12-05T11:37:46Z</dcterms:modified>
</cp:coreProperties>
</file>