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60" r:id="rId7"/>
    <p:sldId id="263" r:id="rId8"/>
    <p:sldId id="264" r:id="rId9"/>
    <p:sldId id="266" r:id="rId10"/>
    <p:sldId id="267" r:id="rId11"/>
    <p:sldId id="268" r:id="rId12"/>
    <p:sldId id="271" r:id="rId13"/>
    <p:sldId id="286" r:id="rId14"/>
    <p:sldId id="269" r:id="rId15"/>
    <p:sldId id="270" r:id="rId16"/>
    <p:sldId id="272" r:id="rId17"/>
    <p:sldId id="273" r:id="rId18"/>
    <p:sldId id="274" r:id="rId19"/>
    <p:sldId id="293" r:id="rId20"/>
    <p:sldId id="287" r:id="rId21"/>
    <p:sldId id="275" r:id="rId22"/>
    <p:sldId id="288" r:id="rId23"/>
    <p:sldId id="276" r:id="rId24"/>
    <p:sldId id="277" r:id="rId25"/>
    <p:sldId id="278" r:id="rId26"/>
    <p:sldId id="279" r:id="rId27"/>
    <p:sldId id="290" r:id="rId28"/>
    <p:sldId id="284" r:id="rId29"/>
    <p:sldId id="291" r:id="rId30"/>
    <p:sldId id="292" r:id="rId31"/>
    <p:sldId id="295" r:id="rId32"/>
    <p:sldId id="296" r:id="rId33"/>
    <p:sldId id="297" r:id="rId34"/>
    <p:sldId id="298" r:id="rId35"/>
    <p:sldId id="299" r:id="rId36"/>
    <p:sldId id="289" r:id="rId37"/>
    <p:sldId id="300" r:id="rId38"/>
    <p:sldId id="301" r:id="rId39"/>
    <p:sldId id="302" r:id="rId40"/>
    <p:sldId id="303" r:id="rId41"/>
    <p:sldId id="30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13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2C8F3-AC22-4DEB-A2EC-2554DC8D73B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tr-TR"/>
        </a:p>
      </dgm:t>
    </dgm:pt>
    <dgm:pt modelId="{FFE35CEF-2A4F-44EB-A95D-D94430787437}">
      <dgm:prSet phldrT="[Metin]"/>
      <dgm:spPr/>
      <dgm:t>
        <a:bodyPr/>
        <a:lstStyle/>
        <a:p>
          <a:r>
            <a:rPr lang="tr-TR" dirty="0"/>
            <a:t>ALANYAZIN  ÇALIŞMALARI</a:t>
          </a:r>
        </a:p>
      </dgm:t>
    </dgm:pt>
    <dgm:pt modelId="{3FFAEC04-0C1E-4D44-B82E-FD211D9FAEF9}" type="parTrans" cxnId="{D6C0070F-1EE9-45B1-A9B5-7A56E7962868}">
      <dgm:prSet/>
      <dgm:spPr/>
      <dgm:t>
        <a:bodyPr/>
        <a:lstStyle/>
        <a:p>
          <a:endParaRPr lang="tr-TR"/>
        </a:p>
      </dgm:t>
    </dgm:pt>
    <dgm:pt modelId="{D7EAC0B2-6C79-45F2-8EB2-6C2866E68237}" type="sibTrans" cxnId="{D6C0070F-1EE9-45B1-A9B5-7A56E7962868}">
      <dgm:prSet/>
      <dgm:spPr/>
      <dgm:t>
        <a:bodyPr/>
        <a:lstStyle/>
        <a:p>
          <a:endParaRPr lang="tr-TR"/>
        </a:p>
      </dgm:t>
    </dgm:pt>
    <dgm:pt modelId="{0A3640CF-26A2-4056-8AD6-081238DF04FE}">
      <dgm:prSet phldrT="[Metin]"/>
      <dgm:spPr/>
      <dgm:t>
        <a:bodyPr/>
        <a:lstStyle/>
        <a:p>
          <a:r>
            <a:rPr lang="tr-TR" dirty="0"/>
            <a:t>ÇALIŞTAYLAR</a:t>
          </a:r>
        </a:p>
      </dgm:t>
    </dgm:pt>
    <dgm:pt modelId="{0F01238B-1C47-4295-8AA1-10A01675A7BD}" type="parTrans" cxnId="{3F069384-73C6-46AC-9CE3-E06F5FB52F31}">
      <dgm:prSet/>
      <dgm:spPr/>
      <dgm:t>
        <a:bodyPr/>
        <a:lstStyle/>
        <a:p>
          <a:endParaRPr lang="tr-TR"/>
        </a:p>
      </dgm:t>
    </dgm:pt>
    <dgm:pt modelId="{FE8B03E4-9266-47C0-9EAB-567E59FBDCF0}" type="sibTrans" cxnId="{3F069384-73C6-46AC-9CE3-E06F5FB52F31}">
      <dgm:prSet/>
      <dgm:spPr/>
      <dgm:t>
        <a:bodyPr/>
        <a:lstStyle/>
        <a:p>
          <a:endParaRPr lang="tr-TR"/>
        </a:p>
      </dgm:t>
    </dgm:pt>
    <dgm:pt modelId="{C868D8C0-0395-4BAF-A825-9EC6EBAEABD9}">
      <dgm:prSet phldrT="[Metin]"/>
      <dgm:spPr/>
      <dgm:t>
        <a:bodyPr/>
        <a:lstStyle/>
        <a:p>
          <a:r>
            <a:rPr lang="tr-TR" dirty="0"/>
            <a:t>PROJE EKİBİ KÜÇÜK GRUP ÇALIŞMALARI</a:t>
          </a:r>
        </a:p>
      </dgm:t>
    </dgm:pt>
    <dgm:pt modelId="{340AB4CA-706A-477C-AD61-18517EAA1B7F}" type="parTrans" cxnId="{27365006-5927-4CF7-B94B-F6C0A4989529}">
      <dgm:prSet/>
      <dgm:spPr/>
      <dgm:t>
        <a:bodyPr/>
        <a:lstStyle/>
        <a:p>
          <a:endParaRPr lang="tr-TR"/>
        </a:p>
      </dgm:t>
    </dgm:pt>
    <dgm:pt modelId="{8816810D-D9D0-4493-9847-7A851AADA1B8}" type="sibTrans" cxnId="{27365006-5927-4CF7-B94B-F6C0A4989529}">
      <dgm:prSet/>
      <dgm:spPr/>
      <dgm:t>
        <a:bodyPr/>
        <a:lstStyle/>
        <a:p>
          <a:endParaRPr lang="tr-TR"/>
        </a:p>
      </dgm:t>
    </dgm:pt>
    <dgm:pt modelId="{A96FADBB-207E-4B0A-8220-26C5A7C7AAE3}">
      <dgm:prSet custT="1"/>
      <dgm:spPr/>
      <dgm:t>
        <a:bodyPr/>
        <a:lstStyle/>
        <a:p>
          <a:r>
            <a:rPr lang="tr-TR" sz="1500" dirty="0"/>
            <a:t>PROJE </a:t>
          </a:r>
          <a:r>
            <a:rPr lang="tr-TR" sz="1100" dirty="0"/>
            <a:t>EKİBİ BÜYÜK GRUP ÇALIŞMALARI</a:t>
          </a:r>
        </a:p>
      </dgm:t>
    </dgm:pt>
    <dgm:pt modelId="{FA3326CB-7EDD-4A61-9DFD-C540CB2F96EA}" type="parTrans" cxnId="{2DD5F6A2-4A45-4F5F-9D01-0D7A5036E855}">
      <dgm:prSet/>
      <dgm:spPr/>
      <dgm:t>
        <a:bodyPr/>
        <a:lstStyle/>
        <a:p>
          <a:endParaRPr lang="tr-TR"/>
        </a:p>
      </dgm:t>
    </dgm:pt>
    <dgm:pt modelId="{7CB5F444-B046-4AD0-89B0-E1DC0A628473}" type="sibTrans" cxnId="{2DD5F6A2-4A45-4F5F-9D01-0D7A5036E855}">
      <dgm:prSet/>
      <dgm:spPr/>
      <dgm:t>
        <a:bodyPr/>
        <a:lstStyle/>
        <a:p>
          <a:endParaRPr lang="tr-TR"/>
        </a:p>
      </dgm:t>
    </dgm:pt>
    <dgm:pt modelId="{31358EE0-BB10-43BC-A957-D3CA69D515EC}">
      <dgm:prSet/>
      <dgm:spPr/>
      <dgm:t>
        <a:bodyPr/>
        <a:lstStyle/>
        <a:p>
          <a:endParaRPr lang="tr-TR" dirty="0"/>
        </a:p>
      </dgm:t>
    </dgm:pt>
    <dgm:pt modelId="{96707E7C-D3EE-4DA2-9B02-A2E6DBA790B6}" type="sibTrans" cxnId="{F0A1C6F9-14C0-4A45-AC29-52215CC37330}">
      <dgm:prSet/>
      <dgm:spPr/>
      <dgm:t>
        <a:bodyPr/>
        <a:lstStyle/>
        <a:p>
          <a:endParaRPr lang="tr-TR"/>
        </a:p>
      </dgm:t>
    </dgm:pt>
    <dgm:pt modelId="{07F5D923-FD2F-48B1-9F2C-CD05A655414D}" type="parTrans" cxnId="{F0A1C6F9-14C0-4A45-AC29-52215CC37330}">
      <dgm:prSet/>
      <dgm:spPr/>
      <dgm:t>
        <a:bodyPr/>
        <a:lstStyle/>
        <a:p>
          <a:endParaRPr lang="tr-TR"/>
        </a:p>
      </dgm:t>
    </dgm:pt>
    <dgm:pt modelId="{21597178-9A98-45D7-949D-5A91C8339586}" type="pres">
      <dgm:prSet presAssocID="{7A92C8F3-AC22-4DEB-A2EC-2554DC8D73BD}" presName="Name0" presStyleCnt="0">
        <dgm:presLayoutVars>
          <dgm:chMax val="7"/>
          <dgm:chPref val="7"/>
          <dgm:dir/>
          <dgm:animLvl val="lvl"/>
        </dgm:presLayoutVars>
      </dgm:prSet>
      <dgm:spPr/>
    </dgm:pt>
    <dgm:pt modelId="{97231986-1B00-495B-A9FF-9B167FEE79F9}" type="pres">
      <dgm:prSet presAssocID="{FFE35CEF-2A4F-44EB-A95D-D94430787437}" presName="Accent1" presStyleCnt="0"/>
      <dgm:spPr/>
    </dgm:pt>
    <dgm:pt modelId="{A8C15A58-81A2-478B-BB78-4977C23AC4E7}" type="pres">
      <dgm:prSet presAssocID="{FFE35CEF-2A4F-44EB-A95D-D94430787437}" presName="Accent" presStyleLbl="node1" presStyleIdx="0" presStyleCnt="4"/>
      <dgm:spPr/>
    </dgm:pt>
    <dgm:pt modelId="{D04C3A4D-43F1-4AD7-AC9A-165FE1B30D90}" type="pres">
      <dgm:prSet presAssocID="{FFE35CEF-2A4F-44EB-A95D-D94430787437}" presName="Parent1" presStyleLbl="revTx" presStyleIdx="0" presStyleCnt="5">
        <dgm:presLayoutVars>
          <dgm:chMax val="1"/>
          <dgm:chPref val="1"/>
          <dgm:bulletEnabled val="1"/>
        </dgm:presLayoutVars>
      </dgm:prSet>
      <dgm:spPr/>
    </dgm:pt>
    <dgm:pt modelId="{B83ED163-F375-42C9-A93C-C3D594C7F546}" type="pres">
      <dgm:prSet presAssocID="{0A3640CF-26A2-4056-8AD6-081238DF04FE}" presName="Accent2" presStyleCnt="0"/>
      <dgm:spPr/>
    </dgm:pt>
    <dgm:pt modelId="{FBA99393-B21E-4E9A-9F66-2D806D751DBB}" type="pres">
      <dgm:prSet presAssocID="{0A3640CF-26A2-4056-8AD6-081238DF04FE}" presName="Accent" presStyleLbl="node1" presStyleIdx="1" presStyleCnt="4"/>
      <dgm:spPr/>
    </dgm:pt>
    <dgm:pt modelId="{2A5857E5-A363-4815-9C88-2E37A4C26D1D}" type="pres">
      <dgm:prSet presAssocID="{0A3640CF-26A2-4056-8AD6-081238DF04FE}" presName="Parent2" presStyleLbl="revTx" presStyleIdx="1" presStyleCnt="5">
        <dgm:presLayoutVars>
          <dgm:chMax val="1"/>
          <dgm:chPref val="1"/>
          <dgm:bulletEnabled val="1"/>
        </dgm:presLayoutVars>
      </dgm:prSet>
      <dgm:spPr/>
    </dgm:pt>
    <dgm:pt modelId="{836F54A1-98AF-47E5-AAB8-113681934E98}" type="pres">
      <dgm:prSet presAssocID="{C868D8C0-0395-4BAF-A825-9EC6EBAEABD9}" presName="Accent3" presStyleCnt="0"/>
      <dgm:spPr/>
    </dgm:pt>
    <dgm:pt modelId="{98AC4827-19E4-400B-9C46-2BCD70E76AAE}" type="pres">
      <dgm:prSet presAssocID="{C868D8C0-0395-4BAF-A825-9EC6EBAEABD9}" presName="Accent" presStyleLbl="node1" presStyleIdx="2" presStyleCnt="4"/>
      <dgm:spPr/>
    </dgm:pt>
    <dgm:pt modelId="{93074BAF-58B2-4142-AB23-96CF0002D4B8}" type="pres">
      <dgm:prSet presAssocID="{C868D8C0-0395-4BAF-A825-9EC6EBAEABD9}" presName="Child3" presStyleLbl="revTx" presStyleIdx="2" presStyleCnt="5" custScaleX="102728" custScaleY="120189" custLinFactX="-73777" custLinFactY="34631" custLinFactNeighborX="-100000" custLinFactNeighborY="100000">
        <dgm:presLayoutVars>
          <dgm:chMax val="0"/>
          <dgm:chPref val="0"/>
          <dgm:bulletEnabled val="1"/>
        </dgm:presLayoutVars>
      </dgm:prSet>
      <dgm:spPr/>
    </dgm:pt>
    <dgm:pt modelId="{417B6C41-6EB4-4E89-9F9C-3836B45EA88C}" type="pres">
      <dgm:prSet presAssocID="{C868D8C0-0395-4BAF-A825-9EC6EBAEABD9}" presName="Parent3" presStyleLbl="revTx" presStyleIdx="3" presStyleCnt="5">
        <dgm:presLayoutVars>
          <dgm:chMax val="1"/>
          <dgm:chPref val="1"/>
          <dgm:bulletEnabled val="1"/>
        </dgm:presLayoutVars>
      </dgm:prSet>
      <dgm:spPr/>
    </dgm:pt>
    <dgm:pt modelId="{DFD2E8AF-C389-47FB-BAC2-CB10262FCDB2}" type="pres">
      <dgm:prSet presAssocID="{31358EE0-BB10-43BC-A957-D3CA69D515EC}" presName="Accent4" presStyleCnt="0"/>
      <dgm:spPr/>
    </dgm:pt>
    <dgm:pt modelId="{137ED7C4-E38B-4113-97E0-7A2B7728586B}" type="pres">
      <dgm:prSet presAssocID="{31358EE0-BB10-43BC-A957-D3CA69D515EC}" presName="Accent" presStyleLbl="node1" presStyleIdx="3" presStyleCnt="4"/>
      <dgm:spPr/>
    </dgm:pt>
    <dgm:pt modelId="{1FDEF23C-3EC8-4A4D-9BE6-174AC30B4FA8}" type="pres">
      <dgm:prSet presAssocID="{31358EE0-BB10-43BC-A957-D3CA69D515EC}" presName="Parent4" presStyleLbl="revTx" presStyleIdx="4" presStyleCnt="5">
        <dgm:presLayoutVars>
          <dgm:chMax val="1"/>
          <dgm:chPref val="1"/>
          <dgm:bulletEnabled val="1"/>
        </dgm:presLayoutVars>
      </dgm:prSet>
      <dgm:spPr/>
    </dgm:pt>
  </dgm:ptLst>
  <dgm:cxnLst>
    <dgm:cxn modelId="{27365006-5927-4CF7-B94B-F6C0A4989529}" srcId="{7A92C8F3-AC22-4DEB-A2EC-2554DC8D73BD}" destId="{C868D8C0-0395-4BAF-A825-9EC6EBAEABD9}" srcOrd="2" destOrd="0" parTransId="{340AB4CA-706A-477C-AD61-18517EAA1B7F}" sibTransId="{8816810D-D9D0-4493-9847-7A851AADA1B8}"/>
    <dgm:cxn modelId="{B301E60B-DAE0-49E3-97DE-8C9312B0E877}" type="presOf" srcId="{31358EE0-BB10-43BC-A957-D3CA69D515EC}" destId="{1FDEF23C-3EC8-4A4D-9BE6-174AC30B4FA8}" srcOrd="0" destOrd="0" presId="urn:microsoft.com/office/officeart/2009/layout/CircleArrowProcess"/>
    <dgm:cxn modelId="{D6C0070F-1EE9-45B1-A9B5-7A56E7962868}" srcId="{7A92C8F3-AC22-4DEB-A2EC-2554DC8D73BD}" destId="{FFE35CEF-2A4F-44EB-A95D-D94430787437}" srcOrd="0" destOrd="0" parTransId="{3FFAEC04-0C1E-4D44-B82E-FD211D9FAEF9}" sibTransId="{D7EAC0B2-6C79-45F2-8EB2-6C2866E68237}"/>
    <dgm:cxn modelId="{06F3266D-7CBA-4BFA-869C-DF24B1506088}" type="presOf" srcId="{0A3640CF-26A2-4056-8AD6-081238DF04FE}" destId="{2A5857E5-A363-4815-9C88-2E37A4C26D1D}" srcOrd="0" destOrd="0" presId="urn:microsoft.com/office/officeart/2009/layout/CircleArrowProcess"/>
    <dgm:cxn modelId="{30871C75-5DD1-4E2C-961C-5B7722E508A9}" type="presOf" srcId="{7A92C8F3-AC22-4DEB-A2EC-2554DC8D73BD}" destId="{21597178-9A98-45D7-949D-5A91C8339586}" srcOrd="0" destOrd="0" presId="urn:microsoft.com/office/officeart/2009/layout/CircleArrowProcess"/>
    <dgm:cxn modelId="{7A1D197F-FA80-4E5C-9A29-FFE934044301}" type="presOf" srcId="{A96FADBB-207E-4B0A-8220-26C5A7C7AAE3}" destId="{93074BAF-58B2-4142-AB23-96CF0002D4B8}" srcOrd="0" destOrd="0" presId="urn:microsoft.com/office/officeart/2009/layout/CircleArrowProcess"/>
    <dgm:cxn modelId="{3F069384-73C6-46AC-9CE3-E06F5FB52F31}" srcId="{7A92C8F3-AC22-4DEB-A2EC-2554DC8D73BD}" destId="{0A3640CF-26A2-4056-8AD6-081238DF04FE}" srcOrd="1" destOrd="0" parTransId="{0F01238B-1C47-4295-8AA1-10A01675A7BD}" sibTransId="{FE8B03E4-9266-47C0-9EAB-567E59FBDCF0}"/>
    <dgm:cxn modelId="{2DD5F6A2-4A45-4F5F-9D01-0D7A5036E855}" srcId="{C868D8C0-0395-4BAF-A825-9EC6EBAEABD9}" destId="{A96FADBB-207E-4B0A-8220-26C5A7C7AAE3}" srcOrd="0" destOrd="0" parTransId="{FA3326CB-7EDD-4A61-9DFD-C540CB2F96EA}" sibTransId="{7CB5F444-B046-4AD0-89B0-E1DC0A628473}"/>
    <dgm:cxn modelId="{80CDFBD5-E1E9-4256-93BA-467D4321D18A}" type="presOf" srcId="{C868D8C0-0395-4BAF-A825-9EC6EBAEABD9}" destId="{417B6C41-6EB4-4E89-9F9C-3836B45EA88C}" srcOrd="0" destOrd="0" presId="urn:microsoft.com/office/officeart/2009/layout/CircleArrowProcess"/>
    <dgm:cxn modelId="{673847F8-8543-44BB-8A51-A956C50CD0B3}" type="presOf" srcId="{FFE35CEF-2A4F-44EB-A95D-D94430787437}" destId="{D04C3A4D-43F1-4AD7-AC9A-165FE1B30D90}" srcOrd="0" destOrd="0" presId="urn:microsoft.com/office/officeart/2009/layout/CircleArrowProcess"/>
    <dgm:cxn modelId="{F0A1C6F9-14C0-4A45-AC29-52215CC37330}" srcId="{7A92C8F3-AC22-4DEB-A2EC-2554DC8D73BD}" destId="{31358EE0-BB10-43BC-A957-D3CA69D515EC}" srcOrd="3" destOrd="0" parTransId="{07F5D923-FD2F-48B1-9F2C-CD05A655414D}" sibTransId="{96707E7C-D3EE-4DA2-9B02-A2E6DBA790B6}"/>
    <dgm:cxn modelId="{A4BB99BA-719D-478C-AB5D-519D66B43320}" type="presParOf" srcId="{21597178-9A98-45D7-949D-5A91C8339586}" destId="{97231986-1B00-495B-A9FF-9B167FEE79F9}" srcOrd="0" destOrd="0" presId="urn:microsoft.com/office/officeart/2009/layout/CircleArrowProcess"/>
    <dgm:cxn modelId="{7398137E-C0BD-4F0C-B283-A0FBAB2DAD96}" type="presParOf" srcId="{97231986-1B00-495B-A9FF-9B167FEE79F9}" destId="{A8C15A58-81A2-478B-BB78-4977C23AC4E7}" srcOrd="0" destOrd="0" presId="urn:microsoft.com/office/officeart/2009/layout/CircleArrowProcess"/>
    <dgm:cxn modelId="{871FD15F-8744-4E4A-98B2-301AD7C19FCC}" type="presParOf" srcId="{21597178-9A98-45D7-949D-5A91C8339586}" destId="{D04C3A4D-43F1-4AD7-AC9A-165FE1B30D90}" srcOrd="1" destOrd="0" presId="urn:microsoft.com/office/officeart/2009/layout/CircleArrowProcess"/>
    <dgm:cxn modelId="{2D2FDE0D-B094-4DA7-8FC1-05125CEFC237}" type="presParOf" srcId="{21597178-9A98-45D7-949D-5A91C8339586}" destId="{B83ED163-F375-42C9-A93C-C3D594C7F546}" srcOrd="2" destOrd="0" presId="urn:microsoft.com/office/officeart/2009/layout/CircleArrowProcess"/>
    <dgm:cxn modelId="{D6953CF6-3D28-4F05-8DCD-1BE4981095BF}" type="presParOf" srcId="{B83ED163-F375-42C9-A93C-C3D594C7F546}" destId="{FBA99393-B21E-4E9A-9F66-2D806D751DBB}" srcOrd="0" destOrd="0" presId="urn:microsoft.com/office/officeart/2009/layout/CircleArrowProcess"/>
    <dgm:cxn modelId="{B22663A5-F3C6-4454-B045-3D19EB02D207}" type="presParOf" srcId="{21597178-9A98-45D7-949D-5A91C8339586}" destId="{2A5857E5-A363-4815-9C88-2E37A4C26D1D}" srcOrd="3" destOrd="0" presId="urn:microsoft.com/office/officeart/2009/layout/CircleArrowProcess"/>
    <dgm:cxn modelId="{723E79DC-2D55-425D-8BD0-28451F594686}" type="presParOf" srcId="{21597178-9A98-45D7-949D-5A91C8339586}" destId="{836F54A1-98AF-47E5-AAB8-113681934E98}" srcOrd="4" destOrd="0" presId="urn:microsoft.com/office/officeart/2009/layout/CircleArrowProcess"/>
    <dgm:cxn modelId="{8D150494-4A15-4565-B5AC-B8BE2C0E7F7F}" type="presParOf" srcId="{836F54A1-98AF-47E5-AAB8-113681934E98}" destId="{98AC4827-19E4-400B-9C46-2BCD70E76AAE}" srcOrd="0" destOrd="0" presId="urn:microsoft.com/office/officeart/2009/layout/CircleArrowProcess"/>
    <dgm:cxn modelId="{267D509C-BD6F-413A-9514-50A19CB4D8BB}" type="presParOf" srcId="{21597178-9A98-45D7-949D-5A91C8339586}" destId="{93074BAF-58B2-4142-AB23-96CF0002D4B8}" srcOrd="5" destOrd="0" presId="urn:microsoft.com/office/officeart/2009/layout/CircleArrowProcess"/>
    <dgm:cxn modelId="{8609F80C-9947-4212-A02B-C177914C679F}" type="presParOf" srcId="{21597178-9A98-45D7-949D-5A91C8339586}" destId="{417B6C41-6EB4-4E89-9F9C-3836B45EA88C}" srcOrd="6" destOrd="0" presId="urn:microsoft.com/office/officeart/2009/layout/CircleArrowProcess"/>
    <dgm:cxn modelId="{5653DB35-838B-4C56-8938-1FCA99C69DC5}" type="presParOf" srcId="{21597178-9A98-45D7-949D-5A91C8339586}" destId="{DFD2E8AF-C389-47FB-BAC2-CB10262FCDB2}" srcOrd="7" destOrd="0" presId="urn:microsoft.com/office/officeart/2009/layout/CircleArrowProcess"/>
    <dgm:cxn modelId="{15DD382B-3FCE-415D-A9EF-059985AFD6A0}" type="presParOf" srcId="{DFD2E8AF-C389-47FB-BAC2-CB10262FCDB2}" destId="{137ED7C4-E38B-4113-97E0-7A2B7728586B}" srcOrd="0" destOrd="0" presId="urn:microsoft.com/office/officeart/2009/layout/CircleArrowProcess"/>
    <dgm:cxn modelId="{DEFC4E8A-5BFD-4F49-BD1A-C4D05319A090}" type="presParOf" srcId="{21597178-9A98-45D7-949D-5A91C8339586}" destId="{1FDEF23C-3EC8-4A4D-9BE6-174AC30B4FA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8B0EC-83E2-46ED-9AA4-820A283814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EC7F4752-ED87-48FF-B5E7-6A518288A9B3}">
      <dgm:prSet phldrT="[Metin]"/>
      <dgm:spPr/>
      <dgm:t>
        <a:bodyPr/>
        <a:lstStyle/>
        <a:p>
          <a:r>
            <a:rPr lang="tr-TR" dirty="0"/>
            <a:t>Akademik </a:t>
          </a:r>
        </a:p>
        <a:p>
          <a:r>
            <a:rPr lang="tr-TR" dirty="0"/>
            <a:t>Gelişim </a:t>
          </a:r>
        </a:p>
      </dgm:t>
    </dgm:pt>
    <dgm:pt modelId="{2E070E2D-B299-48DD-977A-56FAAC169E07}" type="parTrans" cxnId="{FB214F7B-3098-40AB-B879-2A586AAF2185}">
      <dgm:prSet/>
      <dgm:spPr/>
      <dgm:t>
        <a:bodyPr/>
        <a:lstStyle/>
        <a:p>
          <a:endParaRPr lang="tr-TR"/>
        </a:p>
      </dgm:t>
    </dgm:pt>
    <dgm:pt modelId="{24794F9E-CF10-4E05-9EFD-A638B827AF63}" type="sibTrans" cxnId="{FB214F7B-3098-40AB-B879-2A586AAF2185}">
      <dgm:prSet/>
      <dgm:spPr/>
      <dgm:t>
        <a:bodyPr/>
        <a:lstStyle/>
        <a:p>
          <a:endParaRPr lang="tr-TR"/>
        </a:p>
      </dgm:t>
    </dgm:pt>
    <dgm:pt modelId="{AE298918-EA35-44C6-B173-7CE807588692}">
      <dgm:prSet phldrT="[Metin]"/>
      <dgm:spPr/>
      <dgm:t>
        <a:bodyPr/>
        <a:lstStyle/>
        <a:p>
          <a:r>
            <a:rPr lang="tr-TR" dirty="0"/>
            <a:t>Okula ve çevresine uyum </a:t>
          </a:r>
        </a:p>
      </dgm:t>
    </dgm:pt>
    <dgm:pt modelId="{680A9FA9-0CFB-4504-A721-ADFCE1530DF1}" type="parTrans" cxnId="{3FF6FF14-D08E-473C-85C9-D88CC77FC9B6}">
      <dgm:prSet/>
      <dgm:spPr/>
      <dgm:t>
        <a:bodyPr/>
        <a:lstStyle/>
        <a:p>
          <a:endParaRPr lang="tr-TR"/>
        </a:p>
      </dgm:t>
    </dgm:pt>
    <dgm:pt modelId="{78F66B93-1B75-4405-9409-8A2682B9DB4B}" type="sibTrans" cxnId="{3FF6FF14-D08E-473C-85C9-D88CC77FC9B6}">
      <dgm:prSet/>
      <dgm:spPr/>
      <dgm:t>
        <a:bodyPr/>
        <a:lstStyle/>
        <a:p>
          <a:endParaRPr lang="tr-TR"/>
        </a:p>
      </dgm:t>
    </dgm:pt>
    <dgm:pt modelId="{3626EEDE-7181-4622-BA59-651F2BBDEA44}">
      <dgm:prSet phldrT="[Metin]"/>
      <dgm:spPr>
        <a:solidFill>
          <a:srgbClr val="FFC000"/>
        </a:solidFill>
      </dgm:spPr>
      <dgm:t>
        <a:bodyPr/>
        <a:lstStyle/>
        <a:p>
          <a:r>
            <a:rPr lang="tr-TR" dirty="0"/>
            <a:t>Kariyer Gelişimi </a:t>
          </a:r>
        </a:p>
      </dgm:t>
    </dgm:pt>
    <dgm:pt modelId="{3ADCE385-6EE5-4F34-B75E-704559D51BC4}" type="parTrans" cxnId="{C9D78929-3D03-4B89-B05F-DDE3B899348D}">
      <dgm:prSet/>
      <dgm:spPr/>
      <dgm:t>
        <a:bodyPr/>
        <a:lstStyle/>
        <a:p>
          <a:endParaRPr lang="tr-TR"/>
        </a:p>
      </dgm:t>
    </dgm:pt>
    <dgm:pt modelId="{8D6717B0-8510-49AB-A9BB-7E4923528FC3}" type="sibTrans" cxnId="{C9D78929-3D03-4B89-B05F-DDE3B899348D}">
      <dgm:prSet/>
      <dgm:spPr/>
      <dgm:t>
        <a:bodyPr/>
        <a:lstStyle/>
        <a:p>
          <a:endParaRPr lang="tr-TR"/>
        </a:p>
      </dgm:t>
    </dgm:pt>
    <dgm:pt modelId="{B1222F6B-029B-4219-B3BC-D30D96CF0A77}">
      <dgm:prSet phldrT="[Metin]"/>
      <dgm:spPr>
        <a:solidFill>
          <a:srgbClr val="FFC000">
            <a:alpha val="90000"/>
          </a:srgbClr>
        </a:solidFill>
      </dgm:spPr>
      <dgm:t>
        <a:bodyPr/>
        <a:lstStyle/>
        <a:p>
          <a:r>
            <a:rPr lang="tr-TR" dirty="0"/>
            <a:t>Kariyer Farkındalığı</a:t>
          </a:r>
        </a:p>
      </dgm:t>
    </dgm:pt>
    <dgm:pt modelId="{EAEDBB37-63D2-47F6-BAF1-156B16DD518F}" type="parTrans" cxnId="{BBC8DB18-38DB-421F-8BB1-DBAF225184E0}">
      <dgm:prSet/>
      <dgm:spPr/>
      <dgm:t>
        <a:bodyPr/>
        <a:lstStyle/>
        <a:p>
          <a:endParaRPr lang="tr-TR"/>
        </a:p>
      </dgm:t>
    </dgm:pt>
    <dgm:pt modelId="{DDF4006B-AF9B-4404-B935-E04491EC9191}" type="sibTrans" cxnId="{BBC8DB18-38DB-421F-8BB1-DBAF225184E0}">
      <dgm:prSet/>
      <dgm:spPr/>
      <dgm:t>
        <a:bodyPr/>
        <a:lstStyle/>
        <a:p>
          <a:endParaRPr lang="tr-TR"/>
        </a:p>
      </dgm:t>
    </dgm:pt>
    <dgm:pt modelId="{B806A516-F29F-40F7-818B-1755A8C76362}">
      <dgm:prSet phldrT="[Metin]"/>
      <dgm:spPr>
        <a:solidFill>
          <a:schemeClr val="accent4">
            <a:lumMod val="60000"/>
            <a:lumOff val="40000"/>
          </a:schemeClr>
        </a:solidFill>
      </dgm:spPr>
      <dgm:t>
        <a:bodyPr/>
        <a:lstStyle/>
        <a:p>
          <a:r>
            <a:rPr lang="tr-TR" dirty="0"/>
            <a:t>Sosyal- Duygusal Gelişim </a:t>
          </a:r>
        </a:p>
      </dgm:t>
    </dgm:pt>
    <dgm:pt modelId="{4E0F1180-3833-4A02-A25E-21C98D1BCFBA}" type="parTrans" cxnId="{679768FC-5C11-4C5E-BE70-3E07FF8671E6}">
      <dgm:prSet/>
      <dgm:spPr/>
      <dgm:t>
        <a:bodyPr/>
        <a:lstStyle/>
        <a:p>
          <a:endParaRPr lang="tr-TR"/>
        </a:p>
      </dgm:t>
    </dgm:pt>
    <dgm:pt modelId="{13D45B9E-E655-4181-A7D1-16A62AE54CDB}" type="sibTrans" cxnId="{679768FC-5C11-4C5E-BE70-3E07FF8671E6}">
      <dgm:prSet/>
      <dgm:spPr/>
      <dgm:t>
        <a:bodyPr/>
        <a:lstStyle/>
        <a:p>
          <a:endParaRPr lang="tr-TR"/>
        </a:p>
      </dgm:t>
    </dgm:pt>
    <dgm:pt modelId="{77B56AA7-0D2C-4D4E-92A3-781682855098}">
      <dgm:prSet phldrT="[Metin]"/>
      <dgm:spPr>
        <a:solidFill>
          <a:schemeClr val="accent4">
            <a:lumMod val="60000"/>
            <a:lumOff val="40000"/>
            <a:alpha val="90000"/>
          </a:schemeClr>
        </a:solidFill>
      </dgm:spPr>
      <dgm:t>
        <a:bodyPr/>
        <a:lstStyle/>
        <a:p>
          <a:r>
            <a:rPr lang="tr-TR" dirty="0"/>
            <a:t>Benlik Farkındalığı Geliştirme</a:t>
          </a:r>
        </a:p>
      </dgm:t>
    </dgm:pt>
    <dgm:pt modelId="{1B4D66B9-40C6-4D06-AB2A-16D097090714}" type="parTrans" cxnId="{B2F907F7-6723-44B8-A384-B70323C027E4}">
      <dgm:prSet/>
      <dgm:spPr/>
      <dgm:t>
        <a:bodyPr/>
        <a:lstStyle/>
        <a:p>
          <a:endParaRPr lang="tr-TR"/>
        </a:p>
      </dgm:t>
    </dgm:pt>
    <dgm:pt modelId="{40D31CD8-5C23-44D3-A9FC-2D02C90B8ABA}" type="sibTrans" cxnId="{B2F907F7-6723-44B8-A384-B70323C027E4}">
      <dgm:prSet/>
      <dgm:spPr/>
      <dgm:t>
        <a:bodyPr/>
        <a:lstStyle/>
        <a:p>
          <a:endParaRPr lang="tr-TR"/>
        </a:p>
      </dgm:t>
    </dgm:pt>
    <dgm:pt modelId="{51FFC9A9-2E4B-46F8-8E15-93C4A02D7DEC}">
      <dgm:prSet/>
      <dgm:spPr/>
      <dgm:t>
        <a:bodyPr/>
        <a:lstStyle/>
        <a:p>
          <a:r>
            <a:rPr lang="tr-TR" dirty="0"/>
            <a:t>Akademik anlayış ve sorumluluk bilinci geliştirme </a:t>
          </a:r>
        </a:p>
      </dgm:t>
    </dgm:pt>
    <dgm:pt modelId="{96535A9B-4915-4E40-9F7B-CBA39763CEA4}" type="parTrans" cxnId="{E84ED68A-BC3E-404F-9B20-F185EF199137}">
      <dgm:prSet/>
      <dgm:spPr/>
      <dgm:t>
        <a:bodyPr/>
        <a:lstStyle/>
        <a:p>
          <a:endParaRPr lang="tr-TR"/>
        </a:p>
      </dgm:t>
    </dgm:pt>
    <dgm:pt modelId="{C65CABDC-B554-416C-8382-89B06D937789}" type="sibTrans" cxnId="{E84ED68A-BC3E-404F-9B20-F185EF199137}">
      <dgm:prSet/>
      <dgm:spPr/>
      <dgm:t>
        <a:bodyPr/>
        <a:lstStyle/>
        <a:p>
          <a:endParaRPr lang="tr-TR"/>
        </a:p>
      </dgm:t>
    </dgm:pt>
    <dgm:pt modelId="{A20E1D1C-E747-422E-86CB-91B55A88F1F5}">
      <dgm:prSet/>
      <dgm:spPr/>
      <dgm:t>
        <a:bodyPr/>
        <a:lstStyle/>
        <a:p>
          <a:r>
            <a:rPr lang="tr-TR" dirty="0"/>
            <a:t>Eğitsel planlama ve başarı</a:t>
          </a:r>
        </a:p>
      </dgm:t>
    </dgm:pt>
    <dgm:pt modelId="{665A3210-F05D-491E-AFAC-DE8A659D02E8}" type="parTrans" cxnId="{AC15EC77-CFE5-44E0-A748-016D51BF699E}">
      <dgm:prSet/>
      <dgm:spPr/>
      <dgm:t>
        <a:bodyPr/>
        <a:lstStyle/>
        <a:p>
          <a:endParaRPr lang="tr-TR"/>
        </a:p>
      </dgm:t>
    </dgm:pt>
    <dgm:pt modelId="{DFCDBDF2-26AC-40E5-A123-3822866F0DED}" type="sibTrans" cxnId="{AC15EC77-CFE5-44E0-A748-016D51BF699E}">
      <dgm:prSet/>
      <dgm:spPr/>
      <dgm:t>
        <a:bodyPr/>
        <a:lstStyle/>
        <a:p>
          <a:endParaRPr lang="tr-TR"/>
        </a:p>
      </dgm:t>
    </dgm:pt>
    <dgm:pt modelId="{19A0C4F0-4051-4123-85EA-60948FC0AD18}">
      <dgm:prSet/>
      <dgm:spPr>
        <a:solidFill>
          <a:srgbClr val="FFC000">
            <a:alpha val="90000"/>
          </a:srgbClr>
        </a:solidFill>
      </dgm:spPr>
      <dgm:t>
        <a:bodyPr/>
        <a:lstStyle/>
        <a:p>
          <a:r>
            <a:rPr lang="tr-TR" dirty="0"/>
            <a:t>Kariyer Hazırlığı</a:t>
          </a:r>
        </a:p>
      </dgm:t>
    </dgm:pt>
    <dgm:pt modelId="{44132FA1-59CD-4E0D-9748-1B0B96838A95}" type="parTrans" cxnId="{C880BEEB-D2F5-4228-9E1C-8307CD3A3FFB}">
      <dgm:prSet/>
      <dgm:spPr/>
      <dgm:t>
        <a:bodyPr/>
        <a:lstStyle/>
        <a:p>
          <a:endParaRPr lang="tr-TR"/>
        </a:p>
      </dgm:t>
    </dgm:pt>
    <dgm:pt modelId="{EC19CE93-318E-4DAE-B997-0D29B3DB8B07}" type="sibTrans" cxnId="{C880BEEB-D2F5-4228-9E1C-8307CD3A3FFB}">
      <dgm:prSet/>
      <dgm:spPr/>
      <dgm:t>
        <a:bodyPr/>
        <a:lstStyle/>
        <a:p>
          <a:endParaRPr lang="tr-TR"/>
        </a:p>
      </dgm:t>
    </dgm:pt>
    <dgm:pt modelId="{5C3B88BC-98EF-472D-BDF3-1E5D3DC4BA3B}">
      <dgm:prSet/>
      <dgm:spPr>
        <a:solidFill>
          <a:srgbClr val="FFC000">
            <a:alpha val="90000"/>
          </a:srgbClr>
        </a:solidFill>
      </dgm:spPr>
      <dgm:t>
        <a:bodyPr/>
        <a:lstStyle/>
        <a:p>
          <a:r>
            <a:rPr lang="tr-TR" dirty="0"/>
            <a:t>Kariyer Planlama</a:t>
          </a:r>
        </a:p>
      </dgm:t>
    </dgm:pt>
    <dgm:pt modelId="{25BB9721-C2D9-48C6-883C-001F9DEE870F}" type="parTrans" cxnId="{A94448CA-86C2-47A7-BF2E-BD4E8F933658}">
      <dgm:prSet/>
      <dgm:spPr/>
      <dgm:t>
        <a:bodyPr/>
        <a:lstStyle/>
        <a:p>
          <a:endParaRPr lang="tr-TR"/>
        </a:p>
      </dgm:t>
    </dgm:pt>
    <dgm:pt modelId="{B05D292E-685D-4C9B-BC40-B245D6A80CB7}" type="sibTrans" cxnId="{A94448CA-86C2-47A7-BF2E-BD4E8F933658}">
      <dgm:prSet/>
      <dgm:spPr/>
      <dgm:t>
        <a:bodyPr/>
        <a:lstStyle/>
        <a:p>
          <a:endParaRPr lang="tr-TR"/>
        </a:p>
      </dgm:t>
    </dgm:pt>
    <dgm:pt modelId="{323B897F-2D6F-4223-A84E-B926F4980202}">
      <dgm:prSet/>
      <dgm:spPr>
        <a:solidFill>
          <a:schemeClr val="accent4">
            <a:lumMod val="60000"/>
            <a:lumOff val="40000"/>
            <a:alpha val="90000"/>
          </a:schemeClr>
        </a:solidFill>
      </dgm:spPr>
      <dgm:t>
        <a:bodyPr/>
        <a:lstStyle/>
        <a:p>
          <a:r>
            <a:rPr lang="tr-TR" dirty="0"/>
            <a:t>Duyguları Anlama ve Yönetme</a:t>
          </a:r>
        </a:p>
      </dgm:t>
    </dgm:pt>
    <dgm:pt modelId="{273FD4DF-39FF-47AD-9E60-A662C4EC913C}" type="parTrans" cxnId="{5E4AABFA-ADB6-409E-A579-6C4A8206201C}">
      <dgm:prSet/>
      <dgm:spPr/>
      <dgm:t>
        <a:bodyPr/>
        <a:lstStyle/>
        <a:p>
          <a:endParaRPr lang="tr-TR"/>
        </a:p>
      </dgm:t>
    </dgm:pt>
    <dgm:pt modelId="{BF52B2D4-33DA-4ED9-8EDC-392EAD4701BB}" type="sibTrans" cxnId="{5E4AABFA-ADB6-409E-A579-6C4A8206201C}">
      <dgm:prSet/>
      <dgm:spPr/>
      <dgm:t>
        <a:bodyPr/>
        <a:lstStyle/>
        <a:p>
          <a:endParaRPr lang="tr-TR"/>
        </a:p>
      </dgm:t>
    </dgm:pt>
    <dgm:pt modelId="{820185B2-F838-4AE0-B56B-ADD54113BF2E}">
      <dgm:prSet/>
      <dgm:spPr>
        <a:solidFill>
          <a:schemeClr val="accent4">
            <a:lumMod val="60000"/>
            <a:lumOff val="40000"/>
            <a:alpha val="90000"/>
          </a:schemeClr>
        </a:solidFill>
      </dgm:spPr>
      <dgm:t>
        <a:bodyPr/>
        <a:lstStyle/>
        <a:p>
          <a:r>
            <a:rPr lang="tr-TR" dirty="0"/>
            <a:t>Kişiler Arası Beceriler</a:t>
          </a:r>
        </a:p>
      </dgm:t>
    </dgm:pt>
    <dgm:pt modelId="{1AC91893-C525-4A21-8C7F-07D8E220325F}" type="parTrans" cxnId="{CB928BF9-CFDF-45B3-9AAE-125DAF1A31AA}">
      <dgm:prSet/>
      <dgm:spPr/>
      <dgm:t>
        <a:bodyPr/>
        <a:lstStyle/>
        <a:p>
          <a:endParaRPr lang="tr-TR"/>
        </a:p>
      </dgm:t>
    </dgm:pt>
    <dgm:pt modelId="{58E1A5EB-705C-42A5-A941-B3809CB52412}" type="sibTrans" cxnId="{CB928BF9-CFDF-45B3-9AAE-125DAF1A31AA}">
      <dgm:prSet/>
      <dgm:spPr/>
      <dgm:t>
        <a:bodyPr/>
        <a:lstStyle/>
        <a:p>
          <a:endParaRPr lang="tr-TR"/>
        </a:p>
      </dgm:t>
    </dgm:pt>
    <dgm:pt modelId="{1AB5403E-0245-46C4-9AB7-DB5272E5E3FF}">
      <dgm:prSet/>
      <dgm:spPr>
        <a:solidFill>
          <a:schemeClr val="accent4">
            <a:lumMod val="60000"/>
            <a:lumOff val="40000"/>
            <a:alpha val="90000"/>
          </a:schemeClr>
        </a:solidFill>
      </dgm:spPr>
      <dgm:t>
        <a:bodyPr/>
        <a:lstStyle/>
        <a:p>
          <a:r>
            <a:rPr lang="tr-TR" dirty="0"/>
            <a:t>Karar Verme</a:t>
          </a:r>
        </a:p>
      </dgm:t>
    </dgm:pt>
    <dgm:pt modelId="{ED354C80-A762-4C9F-8CE0-F136F1E1BD46}" type="parTrans" cxnId="{B96B4112-899C-43B1-801E-1AB3304919C2}">
      <dgm:prSet/>
      <dgm:spPr/>
      <dgm:t>
        <a:bodyPr/>
        <a:lstStyle/>
        <a:p>
          <a:endParaRPr lang="tr-TR"/>
        </a:p>
      </dgm:t>
    </dgm:pt>
    <dgm:pt modelId="{981C6C81-EE28-4A73-B92C-EC5569CB6FFA}" type="sibTrans" cxnId="{B96B4112-899C-43B1-801E-1AB3304919C2}">
      <dgm:prSet/>
      <dgm:spPr/>
      <dgm:t>
        <a:bodyPr/>
        <a:lstStyle/>
        <a:p>
          <a:endParaRPr lang="tr-TR"/>
        </a:p>
      </dgm:t>
    </dgm:pt>
    <dgm:pt modelId="{01F65EFD-C80B-4E3C-9C1A-6AE6FCD81156}">
      <dgm:prSet/>
      <dgm:spPr>
        <a:solidFill>
          <a:schemeClr val="accent4">
            <a:lumMod val="60000"/>
            <a:lumOff val="40000"/>
            <a:alpha val="90000"/>
          </a:schemeClr>
        </a:solidFill>
      </dgm:spPr>
      <dgm:t>
        <a:bodyPr/>
        <a:lstStyle/>
        <a:p>
          <a:r>
            <a:rPr lang="tr-TR" dirty="0"/>
            <a:t>Kişisel Güvenliğini Sağlama</a:t>
          </a:r>
        </a:p>
      </dgm:t>
    </dgm:pt>
    <dgm:pt modelId="{5BBA15A3-B41A-4BD8-A880-2E7081FF27BE}" type="parTrans" cxnId="{83AFFFF0-A7AE-4411-AD85-757B98E37A7E}">
      <dgm:prSet/>
      <dgm:spPr/>
      <dgm:t>
        <a:bodyPr/>
        <a:lstStyle/>
        <a:p>
          <a:endParaRPr lang="tr-TR"/>
        </a:p>
      </dgm:t>
    </dgm:pt>
    <dgm:pt modelId="{EACB537B-287A-4C90-8C58-E1F821CACF63}" type="sibTrans" cxnId="{83AFFFF0-A7AE-4411-AD85-757B98E37A7E}">
      <dgm:prSet/>
      <dgm:spPr/>
      <dgm:t>
        <a:bodyPr/>
        <a:lstStyle/>
        <a:p>
          <a:endParaRPr lang="tr-TR"/>
        </a:p>
      </dgm:t>
    </dgm:pt>
    <dgm:pt modelId="{5B42FECF-6045-49F6-A4AD-1C51CCBD084A}" type="pres">
      <dgm:prSet presAssocID="{CA98B0EC-83E2-46ED-9AA4-820A283814D4}" presName="Name0" presStyleCnt="0">
        <dgm:presLayoutVars>
          <dgm:dir/>
          <dgm:animLvl val="lvl"/>
          <dgm:resizeHandles val="exact"/>
        </dgm:presLayoutVars>
      </dgm:prSet>
      <dgm:spPr/>
    </dgm:pt>
    <dgm:pt modelId="{DBE5B8BF-D1A1-4263-9DE1-76DAB311F200}" type="pres">
      <dgm:prSet presAssocID="{EC7F4752-ED87-48FF-B5E7-6A518288A9B3}" presName="linNode" presStyleCnt="0"/>
      <dgm:spPr/>
    </dgm:pt>
    <dgm:pt modelId="{4191A1C9-8CA8-4E8E-852C-0083E03A2B25}" type="pres">
      <dgm:prSet presAssocID="{EC7F4752-ED87-48FF-B5E7-6A518288A9B3}" presName="parentText" presStyleLbl="node1" presStyleIdx="0" presStyleCnt="3">
        <dgm:presLayoutVars>
          <dgm:chMax val="1"/>
          <dgm:bulletEnabled val="1"/>
        </dgm:presLayoutVars>
      </dgm:prSet>
      <dgm:spPr/>
    </dgm:pt>
    <dgm:pt modelId="{40726F22-AAFB-4DA3-90E9-C36973180741}" type="pres">
      <dgm:prSet presAssocID="{EC7F4752-ED87-48FF-B5E7-6A518288A9B3}" presName="descendantText" presStyleLbl="alignAccFollowNode1" presStyleIdx="0" presStyleCnt="3">
        <dgm:presLayoutVars>
          <dgm:bulletEnabled val="1"/>
        </dgm:presLayoutVars>
      </dgm:prSet>
      <dgm:spPr/>
    </dgm:pt>
    <dgm:pt modelId="{880B539F-1031-4E6A-AB0B-FF02AF3F1D2D}" type="pres">
      <dgm:prSet presAssocID="{24794F9E-CF10-4E05-9EFD-A638B827AF63}" presName="sp" presStyleCnt="0"/>
      <dgm:spPr/>
    </dgm:pt>
    <dgm:pt modelId="{6346C6BD-0C89-4761-B04E-A5CA77746818}" type="pres">
      <dgm:prSet presAssocID="{3626EEDE-7181-4622-BA59-651F2BBDEA44}" presName="linNode" presStyleCnt="0"/>
      <dgm:spPr/>
    </dgm:pt>
    <dgm:pt modelId="{D32FB424-1551-456C-86CD-870DF6780AC9}" type="pres">
      <dgm:prSet presAssocID="{3626EEDE-7181-4622-BA59-651F2BBDEA44}" presName="parentText" presStyleLbl="node1" presStyleIdx="1" presStyleCnt="3">
        <dgm:presLayoutVars>
          <dgm:chMax val="1"/>
          <dgm:bulletEnabled val="1"/>
        </dgm:presLayoutVars>
      </dgm:prSet>
      <dgm:spPr/>
    </dgm:pt>
    <dgm:pt modelId="{10D5945D-00A7-4C21-9E0A-EAA93606EA59}" type="pres">
      <dgm:prSet presAssocID="{3626EEDE-7181-4622-BA59-651F2BBDEA44}" presName="descendantText" presStyleLbl="alignAccFollowNode1" presStyleIdx="1" presStyleCnt="3">
        <dgm:presLayoutVars>
          <dgm:bulletEnabled val="1"/>
        </dgm:presLayoutVars>
      </dgm:prSet>
      <dgm:spPr/>
    </dgm:pt>
    <dgm:pt modelId="{E0C55776-1AF7-4E59-BB27-41213147A5AC}" type="pres">
      <dgm:prSet presAssocID="{8D6717B0-8510-49AB-A9BB-7E4923528FC3}" presName="sp" presStyleCnt="0"/>
      <dgm:spPr/>
    </dgm:pt>
    <dgm:pt modelId="{25606C32-DA89-4B3B-8D9B-EA38661FBE38}" type="pres">
      <dgm:prSet presAssocID="{B806A516-F29F-40F7-818B-1755A8C76362}" presName="linNode" presStyleCnt="0"/>
      <dgm:spPr/>
    </dgm:pt>
    <dgm:pt modelId="{02D40493-61EC-4733-933D-A50447032BEA}" type="pres">
      <dgm:prSet presAssocID="{B806A516-F29F-40F7-818B-1755A8C76362}" presName="parentText" presStyleLbl="node1" presStyleIdx="2" presStyleCnt="3">
        <dgm:presLayoutVars>
          <dgm:chMax val="1"/>
          <dgm:bulletEnabled val="1"/>
        </dgm:presLayoutVars>
      </dgm:prSet>
      <dgm:spPr/>
    </dgm:pt>
    <dgm:pt modelId="{8616626C-9677-4658-A81E-41D13C33D37A}" type="pres">
      <dgm:prSet presAssocID="{B806A516-F29F-40F7-818B-1755A8C76362}" presName="descendantText" presStyleLbl="alignAccFollowNode1" presStyleIdx="2" presStyleCnt="3">
        <dgm:presLayoutVars>
          <dgm:bulletEnabled val="1"/>
        </dgm:presLayoutVars>
      </dgm:prSet>
      <dgm:spPr/>
    </dgm:pt>
  </dgm:ptLst>
  <dgm:cxnLst>
    <dgm:cxn modelId="{B96B4112-899C-43B1-801E-1AB3304919C2}" srcId="{B806A516-F29F-40F7-818B-1755A8C76362}" destId="{1AB5403E-0245-46C4-9AB7-DB5272E5E3FF}" srcOrd="3" destOrd="0" parTransId="{ED354C80-A762-4C9F-8CE0-F136F1E1BD46}" sibTransId="{981C6C81-EE28-4A73-B92C-EC5569CB6FFA}"/>
    <dgm:cxn modelId="{25766C14-0E7D-433B-AEBD-0B2102EF3C03}" type="presOf" srcId="{AE298918-EA35-44C6-B173-7CE807588692}" destId="{40726F22-AAFB-4DA3-90E9-C36973180741}" srcOrd="0" destOrd="0" presId="urn:microsoft.com/office/officeart/2005/8/layout/vList5"/>
    <dgm:cxn modelId="{3A568814-EDB7-4742-B6CC-1142BC516610}" type="presOf" srcId="{5C3B88BC-98EF-472D-BDF3-1E5D3DC4BA3B}" destId="{10D5945D-00A7-4C21-9E0A-EAA93606EA59}" srcOrd="0" destOrd="2" presId="urn:microsoft.com/office/officeart/2005/8/layout/vList5"/>
    <dgm:cxn modelId="{3FF6FF14-D08E-473C-85C9-D88CC77FC9B6}" srcId="{EC7F4752-ED87-48FF-B5E7-6A518288A9B3}" destId="{AE298918-EA35-44C6-B173-7CE807588692}" srcOrd="0" destOrd="0" parTransId="{680A9FA9-0CFB-4504-A721-ADFCE1530DF1}" sibTransId="{78F66B93-1B75-4405-9409-8A2682B9DB4B}"/>
    <dgm:cxn modelId="{BBC8DB18-38DB-421F-8BB1-DBAF225184E0}" srcId="{3626EEDE-7181-4622-BA59-651F2BBDEA44}" destId="{B1222F6B-029B-4219-B3BC-D30D96CF0A77}" srcOrd="0" destOrd="0" parTransId="{EAEDBB37-63D2-47F6-BAF1-156B16DD518F}" sibTransId="{DDF4006B-AF9B-4404-B935-E04491EC9191}"/>
    <dgm:cxn modelId="{51AA0220-73BE-4CD0-9C06-860CF104A2CD}" type="presOf" srcId="{1AB5403E-0245-46C4-9AB7-DB5272E5E3FF}" destId="{8616626C-9677-4658-A81E-41D13C33D37A}" srcOrd="0" destOrd="3" presId="urn:microsoft.com/office/officeart/2005/8/layout/vList5"/>
    <dgm:cxn modelId="{C9D78929-3D03-4B89-B05F-DDE3B899348D}" srcId="{CA98B0EC-83E2-46ED-9AA4-820A283814D4}" destId="{3626EEDE-7181-4622-BA59-651F2BBDEA44}" srcOrd="1" destOrd="0" parTransId="{3ADCE385-6EE5-4F34-B75E-704559D51BC4}" sibTransId="{8D6717B0-8510-49AB-A9BB-7E4923528FC3}"/>
    <dgm:cxn modelId="{AC15EC77-CFE5-44E0-A748-016D51BF699E}" srcId="{EC7F4752-ED87-48FF-B5E7-6A518288A9B3}" destId="{A20E1D1C-E747-422E-86CB-91B55A88F1F5}" srcOrd="2" destOrd="0" parTransId="{665A3210-F05D-491E-AFAC-DE8A659D02E8}" sibTransId="{DFCDBDF2-26AC-40E5-A123-3822866F0DED}"/>
    <dgm:cxn modelId="{FB214F7B-3098-40AB-B879-2A586AAF2185}" srcId="{CA98B0EC-83E2-46ED-9AA4-820A283814D4}" destId="{EC7F4752-ED87-48FF-B5E7-6A518288A9B3}" srcOrd="0" destOrd="0" parTransId="{2E070E2D-B299-48DD-977A-56FAAC169E07}" sibTransId="{24794F9E-CF10-4E05-9EFD-A638B827AF63}"/>
    <dgm:cxn modelId="{12F8C67F-2877-4C5C-A095-AE73FD907A59}" type="presOf" srcId="{B806A516-F29F-40F7-818B-1755A8C76362}" destId="{02D40493-61EC-4733-933D-A50447032BEA}" srcOrd="0" destOrd="0" presId="urn:microsoft.com/office/officeart/2005/8/layout/vList5"/>
    <dgm:cxn modelId="{D061EB81-5B34-4BBC-8F1D-1BE29263F60D}" type="presOf" srcId="{01F65EFD-C80B-4E3C-9C1A-6AE6FCD81156}" destId="{8616626C-9677-4658-A81E-41D13C33D37A}" srcOrd="0" destOrd="4" presId="urn:microsoft.com/office/officeart/2005/8/layout/vList5"/>
    <dgm:cxn modelId="{E84ED68A-BC3E-404F-9B20-F185EF199137}" srcId="{EC7F4752-ED87-48FF-B5E7-6A518288A9B3}" destId="{51FFC9A9-2E4B-46F8-8E15-93C4A02D7DEC}" srcOrd="1" destOrd="0" parTransId="{96535A9B-4915-4E40-9F7B-CBA39763CEA4}" sibTransId="{C65CABDC-B554-416C-8382-89B06D937789}"/>
    <dgm:cxn modelId="{74BCF896-7169-4DCA-8659-3C94F7D0C18F}" type="presOf" srcId="{3626EEDE-7181-4622-BA59-651F2BBDEA44}" destId="{D32FB424-1551-456C-86CD-870DF6780AC9}" srcOrd="0" destOrd="0" presId="urn:microsoft.com/office/officeart/2005/8/layout/vList5"/>
    <dgm:cxn modelId="{D7992E97-FF93-4087-8177-626A3C4E42C8}" type="presOf" srcId="{51FFC9A9-2E4B-46F8-8E15-93C4A02D7DEC}" destId="{40726F22-AAFB-4DA3-90E9-C36973180741}" srcOrd="0" destOrd="1" presId="urn:microsoft.com/office/officeart/2005/8/layout/vList5"/>
    <dgm:cxn modelId="{4AF1DFAE-61A0-44C8-A323-4A59AF3D9776}" type="presOf" srcId="{820185B2-F838-4AE0-B56B-ADD54113BF2E}" destId="{8616626C-9677-4658-A81E-41D13C33D37A}" srcOrd="0" destOrd="2" presId="urn:microsoft.com/office/officeart/2005/8/layout/vList5"/>
    <dgm:cxn modelId="{A94448CA-86C2-47A7-BF2E-BD4E8F933658}" srcId="{3626EEDE-7181-4622-BA59-651F2BBDEA44}" destId="{5C3B88BC-98EF-472D-BDF3-1E5D3DC4BA3B}" srcOrd="2" destOrd="0" parTransId="{25BB9721-C2D9-48C6-883C-001F9DEE870F}" sibTransId="{B05D292E-685D-4C9B-BC40-B245D6A80CB7}"/>
    <dgm:cxn modelId="{4D0DF7CB-2D35-4BF2-8210-F5E07B350141}" type="presOf" srcId="{CA98B0EC-83E2-46ED-9AA4-820A283814D4}" destId="{5B42FECF-6045-49F6-A4AD-1C51CCBD084A}" srcOrd="0" destOrd="0" presId="urn:microsoft.com/office/officeart/2005/8/layout/vList5"/>
    <dgm:cxn modelId="{730123CC-CB98-45E2-88C1-1C40D13AAC34}" type="presOf" srcId="{77B56AA7-0D2C-4D4E-92A3-781682855098}" destId="{8616626C-9677-4658-A81E-41D13C33D37A}" srcOrd="0" destOrd="0" presId="urn:microsoft.com/office/officeart/2005/8/layout/vList5"/>
    <dgm:cxn modelId="{FD82BCD2-FBE5-4E9E-B635-699943CA4A76}" type="presOf" srcId="{EC7F4752-ED87-48FF-B5E7-6A518288A9B3}" destId="{4191A1C9-8CA8-4E8E-852C-0083E03A2B25}" srcOrd="0" destOrd="0" presId="urn:microsoft.com/office/officeart/2005/8/layout/vList5"/>
    <dgm:cxn modelId="{C64C85D4-D0C2-4E93-A79C-D2005B9A3A5F}" type="presOf" srcId="{B1222F6B-029B-4219-B3BC-D30D96CF0A77}" destId="{10D5945D-00A7-4C21-9E0A-EAA93606EA59}" srcOrd="0" destOrd="0" presId="urn:microsoft.com/office/officeart/2005/8/layout/vList5"/>
    <dgm:cxn modelId="{D6FC30E5-4F06-43D0-BABB-081CFCA364C0}" type="presOf" srcId="{323B897F-2D6F-4223-A84E-B926F4980202}" destId="{8616626C-9677-4658-A81E-41D13C33D37A}" srcOrd="0" destOrd="1" presId="urn:microsoft.com/office/officeart/2005/8/layout/vList5"/>
    <dgm:cxn modelId="{C880BEEB-D2F5-4228-9E1C-8307CD3A3FFB}" srcId="{3626EEDE-7181-4622-BA59-651F2BBDEA44}" destId="{19A0C4F0-4051-4123-85EA-60948FC0AD18}" srcOrd="1" destOrd="0" parTransId="{44132FA1-59CD-4E0D-9748-1B0B96838A95}" sibTransId="{EC19CE93-318E-4DAE-B997-0D29B3DB8B07}"/>
    <dgm:cxn modelId="{82C277EC-7D17-4877-8E9F-E071DEF55485}" type="presOf" srcId="{19A0C4F0-4051-4123-85EA-60948FC0AD18}" destId="{10D5945D-00A7-4C21-9E0A-EAA93606EA59}" srcOrd="0" destOrd="1" presId="urn:microsoft.com/office/officeart/2005/8/layout/vList5"/>
    <dgm:cxn modelId="{83AFFFF0-A7AE-4411-AD85-757B98E37A7E}" srcId="{B806A516-F29F-40F7-818B-1755A8C76362}" destId="{01F65EFD-C80B-4E3C-9C1A-6AE6FCD81156}" srcOrd="4" destOrd="0" parTransId="{5BBA15A3-B41A-4BD8-A880-2E7081FF27BE}" sibTransId="{EACB537B-287A-4C90-8C58-E1F821CACF63}"/>
    <dgm:cxn modelId="{B2F907F7-6723-44B8-A384-B70323C027E4}" srcId="{B806A516-F29F-40F7-818B-1755A8C76362}" destId="{77B56AA7-0D2C-4D4E-92A3-781682855098}" srcOrd="0" destOrd="0" parTransId="{1B4D66B9-40C6-4D06-AB2A-16D097090714}" sibTransId="{40D31CD8-5C23-44D3-A9FC-2D02C90B8ABA}"/>
    <dgm:cxn modelId="{CB928BF9-CFDF-45B3-9AAE-125DAF1A31AA}" srcId="{B806A516-F29F-40F7-818B-1755A8C76362}" destId="{820185B2-F838-4AE0-B56B-ADD54113BF2E}" srcOrd="2" destOrd="0" parTransId="{1AC91893-C525-4A21-8C7F-07D8E220325F}" sibTransId="{58E1A5EB-705C-42A5-A941-B3809CB52412}"/>
    <dgm:cxn modelId="{5E4AABFA-ADB6-409E-A579-6C4A8206201C}" srcId="{B806A516-F29F-40F7-818B-1755A8C76362}" destId="{323B897F-2D6F-4223-A84E-B926F4980202}" srcOrd="1" destOrd="0" parTransId="{273FD4DF-39FF-47AD-9E60-A662C4EC913C}" sibTransId="{BF52B2D4-33DA-4ED9-8EDC-392EAD4701BB}"/>
    <dgm:cxn modelId="{679768FC-5C11-4C5E-BE70-3E07FF8671E6}" srcId="{CA98B0EC-83E2-46ED-9AA4-820A283814D4}" destId="{B806A516-F29F-40F7-818B-1755A8C76362}" srcOrd="2" destOrd="0" parTransId="{4E0F1180-3833-4A02-A25E-21C98D1BCFBA}" sibTransId="{13D45B9E-E655-4181-A7D1-16A62AE54CDB}"/>
    <dgm:cxn modelId="{9E0479FD-8106-41BF-B29F-75794BEDB304}" type="presOf" srcId="{A20E1D1C-E747-422E-86CB-91B55A88F1F5}" destId="{40726F22-AAFB-4DA3-90E9-C36973180741}" srcOrd="0" destOrd="2" presId="urn:microsoft.com/office/officeart/2005/8/layout/vList5"/>
    <dgm:cxn modelId="{5CA1B3B8-5C1C-4C07-8351-559C1252FE50}" type="presParOf" srcId="{5B42FECF-6045-49F6-A4AD-1C51CCBD084A}" destId="{DBE5B8BF-D1A1-4263-9DE1-76DAB311F200}" srcOrd="0" destOrd="0" presId="urn:microsoft.com/office/officeart/2005/8/layout/vList5"/>
    <dgm:cxn modelId="{AB83D847-FD88-48CC-B3E7-0043091CB75D}" type="presParOf" srcId="{DBE5B8BF-D1A1-4263-9DE1-76DAB311F200}" destId="{4191A1C9-8CA8-4E8E-852C-0083E03A2B25}" srcOrd="0" destOrd="0" presId="urn:microsoft.com/office/officeart/2005/8/layout/vList5"/>
    <dgm:cxn modelId="{EE8C79E0-42DD-4794-AD21-15F9C55B3D03}" type="presParOf" srcId="{DBE5B8BF-D1A1-4263-9DE1-76DAB311F200}" destId="{40726F22-AAFB-4DA3-90E9-C36973180741}" srcOrd="1" destOrd="0" presId="urn:microsoft.com/office/officeart/2005/8/layout/vList5"/>
    <dgm:cxn modelId="{80F53C20-FC30-4716-90EA-E1C2E7875BBA}" type="presParOf" srcId="{5B42FECF-6045-49F6-A4AD-1C51CCBD084A}" destId="{880B539F-1031-4E6A-AB0B-FF02AF3F1D2D}" srcOrd="1" destOrd="0" presId="urn:microsoft.com/office/officeart/2005/8/layout/vList5"/>
    <dgm:cxn modelId="{39432509-3818-4952-A98F-9C1E35CA354D}" type="presParOf" srcId="{5B42FECF-6045-49F6-A4AD-1C51CCBD084A}" destId="{6346C6BD-0C89-4761-B04E-A5CA77746818}" srcOrd="2" destOrd="0" presId="urn:microsoft.com/office/officeart/2005/8/layout/vList5"/>
    <dgm:cxn modelId="{B62DF308-1A2F-4266-83DB-876EA8FC7400}" type="presParOf" srcId="{6346C6BD-0C89-4761-B04E-A5CA77746818}" destId="{D32FB424-1551-456C-86CD-870DF6780AC9}" srcOrd="0" destOrd="0" presId="urn:microsoft.com/office/officeart/2005/8/layout/vList5"/>
    <dgm:cxn modelId="{BAE48533-1B2D-48D6-9717-8C8BD53C0805}" type="presParOf" srcId="{6346C6BD-0C89-4761-B04E-A5CA77746818}" destId="{10D5945D-00A7-4C21-9E0A-EAA93606EA59}" srcOrd="1" destOrd="0" presId="urn:microsoft.com/office/officeart/2005/8/layout/vList5"/>
    <dgm:cxn modelId="{17147026-96AE-462C-B146-BA3B9D832EE8}" type="presParOf" srcId="{5B42FECF-6045-49F6-A4AD-1C51CCBD084A}" destId="{E0C55776-1AF7-4E59-BB27-41213147A5AC}" srcOrd="3" destOrd="0" presId="urn:microsoft.com/office/officeart/2005/8/layout/vList5"/>
    <dgm:cxn modelId="{339A2D13-C7E3-45C8-BDA1-1B174F888293}" type="presParOf" srcId="{5B42FECF-6045-49F6-A4AD-1C51CCBD084A}" destId="{25606C32-DA89-4B3B-8D9B-EA38661FBE38}" srcOrd="4" destOrd="0" presId="urn:microsoft.com/office/officeart/2005/8/layout/vList5"/>
    <dgm:cxn modelId="{429B8480-9F99-4FC7-9A2B-1D7C0650C8AE}" type="presParOf" srcId="{25606C32-DA89-4B3B-8D9B-EA38661FBE38}" destId="{02D40493-61EC-4733-933D-A50447032BEA}" srcOrd="0" destOrd="0" presId="urn:microsoft.com/office/officeart/2005/8/layout/vList5"/>
    <dgm:cxn modelId="{82F85263-C2DB-4813-88BB-2F732306B036}" type="presParOf" srcId="{25606C32-DA89-4B3B-8D9B-EA38661FBE38}" destId="{8616626C-9677-4658-A81E-41D13C33D3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3A08A-65B6-4DF2-A2E5-EAD8DDF6EC2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D163C7E-0755-4D23-815A-6EC5BADD5FAA}">
      <dgm:prSet phldrT="[Metin]" custT="1"/>
      <dgm:spPr/>
      <dgm:t>
        <a:bodyPr/>
        <a:lstStyle/>
        <a:p>
          <a:r>
            <a:rPr lang="tr-TR" sz="1800" dirty="0">
              <a:solidFill>
                <a:schemeClr val="tx1"/>
              </a:solidFill>
            </a:rPr>
            <a:t>Akademik Gelişim</a:t>
          </a:r>
        </a:p>
      </dgm:t>
    </dgm:pt>
    <dgm:pt modelId="{497B7871-96E7-4D97-B0B0-7E0FB1F09ED5}" type="parTrans" cxnId="{A572665A-B7BF-48D9-ADA1-3DD118E236F7}">
      <dgm:prSet/>
      <dgm:spPr/>
      <dgm:t>
        <a:bodyPr/>
        <a:lstStyle/>
        <a:p>
          <a:endParaRPr lang="tr-TR"/>
        </a:p>
      </dgm:t>
    </dgm:pt>
    <dgm:pt modelId="{FBB23356-CAF9-4838-8503-8A68584863E4}" type="sibTrans" cxnId="{A572665A-B7BF-48D9-ADA1-3DD118E236F7}">
      <dgm:prSet/>
      <dgm:spPr/>
      <dgm:t>
        <a:bodyPr/>
        <a:lstStyle/>
        <a:p>
          <a:endParaRPr lang="tr-TR"/>
        </a:p>
      </dgm:t>
    </dgm:pt>
    <dgm:pt modelId="{1735B2F9-688F-4AF0-ADCC-09F6A5D24264}">
      <dgm:prSet phldrT="[Metin]" custT="1"/>
      <dgm:spPr>
        <a:solidFill>
          <a:srgbClr val="FFC000"/>
        </a:solidFill>
      </dgm:spPr>
      <dgm:t>
        <a:bodyPr/>
        <a:lstStyle/>
        <a:p>
          <a:r>
            <a:rPr lang="tr-TR" sz="1800" dirty="0">
              <a:solidFill>
                <a:schemeClr val="tx1"/>
              </a:solidFill>
            </a:rPr>
            <a:t>Kariyer Gelişimi </a:t>
          </a:r>
        </a:p>
      </dgm:t>
    </dgm:pt>
    <dgm:pt modelId="{AA183127-0196-41D1-881F-DA4D3AE91D17}" type="parTrans" cxnId="{786BDD81-8743-484F-B923-C430E5795E42}">
      <dgm:prSet/>
      <dgm:spPr/>
      <dgm:t>
        <a:bodyPr/>
        <a:lstStyle/>
        <a:p>
          <a:endParaRPr lang="tr-TR"/>
        </a:p>
      </dgm:t>
    </dgm:pt>
    <dgm:pt modelId="{BD6009A6-E915-4791-9D30-2797DA962C96}" type="sibTrans" cxnId="{786BDD81-8743-484F-B923-C430E5795E42}">
      <dgm:prSet/>
      <dgm:spPr/>
      <dgm:t>
        <a:bodyPr/>
        <a:lstStyle/>
        <a:p>
          <a:endParaRPr lang="tr-TR"/>
        </a:p>
      </dgm:t>
    </dgm:pt>
    <dgm:pt modelId="{7B508CED-7205-4B1C-80A9-9EA2A4AEB002}">
      <dgm:prSet phldrT="[Meti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dirty="0"/>
            <a:t>Çalışarak bir şey üretmenin sorumluluğunu alır. (6. Sınıf)</a:t>
          </a:r>
        </a:p>
      </dgm:t>
    </dgm:pt>
    <dgm:pt modelId="{C91B04B4-8962-432A-87B7-635A61D2642A}" type="parTrans" cxnId="{01F4342C-2792-420C-9C60-6485D36781EC}">
      <dgm:prSet/>
      <dgm:spPr/>
      <dgm:t>
        <a:bodyPr/>
        <a:lstStyle/>
        <a:p>
          <a:endParaRPr lang="tr-TR"/>
        </a:p>
      </dgm:t>
    </dgm:pt>
    <dgm:pt modelId="{BCE3E0A9-D22F-4102-AF48-7488085A8190}" type="sibTrans" cxnId="{01F4342C-2792-420C-9C60-6485D36781EC}">
      <dgm:prSet/>
      <dgm:spPr/>
      <dgm:t>
        <a:bodyPr/>
        <a:lstStyle/>
        <a:p>
          <a:endParaRPr lang="tr-TR"/>
        </a:p>
      </dgm:t>
    </dgm:pt>
    <dgm:pt modelId="{AE1312DE-AC02-484E-B10D-97B5C4B04336}">
      <dgm:prSet phldrT="[Metin]" custT="1"/>
      <dgm:spPr>
        <a:solidFill>
          <a:schemeClr val="accent4">
            <a:lumMod val="75000"/>
          </a:schemeClr>
        </a:solidFill>
      </dgm:spPr>
      <dgm:t>
        <a:bodyPr/>
        <a:lstStyle/>
        <a:p>
          <a:r>
            <a:rPr lang="tr-TR" sz="1800" dirty="0">
              <a:solidFill>
                <a:schemeClr val="tx1"/>
              </a:solidFill>
            </a:rPr>
            <a:t>Sosyal-Duygusal Gelişim</a:t>
          </a:r>
        </a:p>
      </dgm:t>
    </dgm:pt>
    <dgm:pt modelId="{6CF5A802-7B02-4B74-B14F-4B1804C53E4A}" type="parTrans" cxnId="{EB666A43-B7CF-4B99-9068-D22DF9AC096F}">
      <dgm:prSet/>
      <dgm:spPr/>
      <dgm:t>
        <a:bodyPr/>
        <a:lstStyle/>
        <a:p>
          <a:endParaRPr lang="tr-TR"/>
        </a:p>
      </dgm:t>
    </dgm:pt>
    <dgm:pt modelId="{E5F3D9C5-A475-439B-BDB3-40797AFCFDDA}" type="sibTrans" cxnId="{EB666A43-B7CF-4B99-9068-D22DF9AC096F}">
      <dgm:prSet/>
      <dgm:spPr/>
      <dgm:t>
        <a:bodyPr/>
        <a:lstStyle/>
        <a:p>
          <a:endParaRPr lang="tr-TR"/>
        </a:p>
      </dgm:t>
    </dgm:pt>
    <dgm:pt modelId="{823117FE-FE55-4283-BEC7-DA001A62AB1E}">
      <dgm:prSet phldrT="[Metin]"/>
      <dgm:spPr/>
      <dgm:t>
        <a:bodyPr/>
        <a:lstStyle/>
        <a:p>
          <a:r>
            <a:rPr lang="tr-TR" dirty="0"/>
            <a:t>Kendini tanımlayan özelliklerin değişebilir olduğunu fark eder. (6. Sınıf) </a:t>
          </a:r>
        </a:p>
      </dgm:t>
    </dgm:pt>
    <dgm:pt modelId="{340C9A58-90C7-451C-84C9-4F32AA649F42}" type="parTrans" cxnId="{2664DA5A-43B1-49F0-9A20-A5F6D4CF600F}">
      <dgm:prSet/>
      <dgm:spPr/>
      <dgm:t>
        <a:bodyPr/>
        <a:lstStyle/>
        <a:p>
          <a:endParaRPr lang="tr-TR"/>
        </a:p>
      </dgm:t>
    </dgm:pt>
    <dgm:pt modelId="{2E0D627D-9C4A-4B80-AFED-510A4B094D8B}" type="sibTrans" cxnId="{2664DA5A-43B1-49F0-9A20-A5F6D4CF600F}">
      <dgm:prSet/>
      <dgm:spPr/>
      <dgm:t>
        <a:bodyPr/>
        <a:lstStyle/>
        <a:p>
          <a:endParaRPr lang="tr-TR"/>
        </a:p>
      </dgm:t>
    </dgm:pt>
    <dgm:pt modelId="{FEB721BD-E998-465C-A775-BF0E78C963C3}">
      <dgm:prSet phldrT="[Metin]"/>
      <dgm:spPr/>
      <dgm:t>
        <a:bodyPr/>
        <a:lstStyle/>
        <a:p>
          <a:r>
            <a:rPr lang="tr-TR" dirty="0"/>
            <a:t>Duyguların beden dili, davranışlar ve yaşanan olaylarla ilişkisini kurar. (Okul Öncesi) </a:t>
          </a:r>
        </a:p>
      </dgm:t>
    </dgm:pt>
    <dgm:pt modelId="{2486815B-5F8A-401E-AE86-BE8A7E6B4F60}" type="parTrans" cxnId="{5CA6E13F-EBA9-482B-BE69-0158798E3D4A}">
      <dgm:prSet/>
      <dgm:spPr/>
      <dgm:t>
        <a:bodyPr/>
        <a:lstStyle/>
        <a:p>
          <a:endParaRPr lang="tr-TR"/>
        </a:p>
      </dgm:t>
    </dgm:pt>
    <dgm:pt modelId="{3C829763-C643-434F-AB67-72B2014F35DF}" type="sibTrans" cxnId="{5CA6E13F-EBA9-482B-BE69-0158798E3D4A}">
      <dgm:prSet/>
      <dgm:spPr/>
      <dgm:t>
        <a:bodyPr/>
        <a:lstStyle/>
        <a:p>
          <a:endParaRPr lang="tr-TR"/>
        </a:p>
      </dgm:t>
    </dgm:pt>
    <dgm:pt modelId="{95D5A5BC-C4D9-45E6-AA0C-AF61DAB3C6FD}">
      <dgm:prSet phldrT="[Metin]"/>
      <dgm:spPr/>
      <dgm:t>
        <a:bodyPr/>
        <a:lstStyle/>
        <a:p>
          <a:r>
            <a:rPr lang="tr-TR" dirty="0"/>
            <a:t>Çalışma ve başarmanın yarattığı duyguları ifade eder. (3. Sınıf)</a:t>
          </a:r>
        </a:p>
      </dgm:t>
    </dgm:pt>
    <dgm:pt modelId="{F46B5901-3D9F-496E-852C-72FF6A7848FD}" type="sibTrans" cxnId="{77178315-0767-4571-A178-9B566FDA904B}">
      <dgm:prSet/>
      <dgm:spPr/>
      <dgm:t>
        <a:bodyPr/>
        <a:lstStyle/>
        <a:p>
          <a:endParaRPr lang="tr-TR"/>
        </a:p>
      </dgm:t>
    </dgm:pt>
    <dgm:pt modelId="{032C3BB1-4B47-486B-B5DD-6CC340971747}" type="parTrans" cxnId="{77178315-0767-4571-A178-9B566FDA904B}">
      <dgm:prSet/>
      <dgm:spPr/>
      <dgm:t>
        <a:bodyPr/>
        <a:lstStyle/>
        <a:p>
          <a:endParaRPr lang="tr-TR"/>
        </a:p>
      </dgm:t>
    </dgm:pt>
    <dgm:pt modelId="{4771237C-0E2C-4E4B-A03C-51ECF221CFB5}">
      <dgm:prSet phldrT="[Metin]"/>
      <dgm:spPr/>
      <dgm:t>
        <a:bodyPr/>
        <a:lstStyle/>
        <a:p>
          <a:r>
            <a:rPr lang="tr-TR" dirty="0"/>
            <a:t>Başarmak için çalışmanın gerekliliğine inanır. (11. Sınıf) </a:t>
          </a:r>
        </a:p>
      </dgm:t>
    </dgm:pt>
    <dgm:pt modelId="{A0C6001E-EC52-46BF-A0ED-D761DEAA6B33}" type="sibTrans" cxnId="{44AA7389-67F3-4364-8394-6F2642CB381E}">
      <dgm:prSet/>
      <dgm:spPr/>
      <dgm:t>
        <a:bodyPr/>
        <a:lstStyle/>
        <a:p>
          <a:endParaRPr lang="tr-TR"/>
        </a:p>
      </dgm:t>
    </dgm:pt>
    <dgm:pt modelId="{54104AFE-657A-41BD-B207-3969CFA4C430}" type="parTrans" cxnId="{44AA7389-67F3-4364-8394-6F2642CB381E}">
      <dgm:prSet/>
      <dgm:spPr/>
      <dgm:t>
        <a:bodyPr/>
        <a:lstStyle/>
        <a:p>
          <a:endParaRPr lang="tr-TR"/>
        </a:p>
      </dgm:t>
    </dgm:pt>
    <dgm:pt modelId="{0A4DA686-F668-4423-BF88-54888EB62506}">
      <dgm:prSet phldrT="[Meti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dirty="0"/>
            <a:t>Mesleklerin zaman içindeki değişimini ve gelişimini takip eder. (9. Sınıf)</a:t>
          </a:r>
        </a:p>
      </dgm:t>
    </dgm:pt>
    <dgm:pt modelId="{3D546F70-3A00-4281-88DD-B71491A81841}" type="parTrans" cxnId="{25430CDB-5EF2-4725-9199-DC3D33D95EEF}">
      <dgm:prSet/>
      <dgm:spPr/>
      <dgm:t>
        <a:bodyPr/>
        <a:lstStyle/>
        <a:p>
          <a:endParaRPr lang="tr-TR"/>
        </a:p>
      </dgm:t>
    </dgm:pt>
    <dgm:pt modelId="{1513102E-750F-493D-8972-0F651A9799CC}" type="sibTrans" cxnId="{25430CDB-5EF2-4725-9199-DC3D33D95EEF}">
      <dgm:prSet/>
      <dgm:spPr/>
      <dgm:t>
        <a:bodyPr/>
        <a:lstStyle/>
        <a:p>
          <a:endParaRPr lang="tr-TR"/>
        </a:p>
      </dgm:t>
    </dgm:pt>
    <dgm:pt modelId="{E7835B9A-CAD6-447C-B276-318DE7E22F3B}" type="pres">
      <dgm:prSet presAssocID="{FD43A08A-65B6-4DF2-A2E5-EAD8DDF6EC20}" presName="linearFlow" presStyleCnt="0">
        <dgm:presLayoutVars>
          <dgm:dir/>
          <dgm:animLvl val="lvl"/>
          <dgm:resizeHandles val="exact"/>
        </dgm:presLayoutVars>
      </dgm:prSet>
      <dgm:spPr/>
    </dgm:pt>
    <dgm:pt modelId="{9E3F54DB-AC2B-4F6C-A422-990F50323B69}" type="pres">
      <dgm:prSet presAssocID="{CD163C7E-0755-4D23-815A-6EC5BADD5FAA}" presName="composite" presStyleCnt="0"/>
      <dgm:spPr/>
    </dgm:pt>
    <dgm:pt modelId="{6EAA76CB-38D5-40FE-AD0F-BE7DD9B32BCC}" type="pres">
      <dgm:prSet presAssocID="{CD163C7E-0755-4D23-815A-6EC5BADD5FAA}" presName="parentText" presStyleLbl="alignNode1" presStyleIdx="0" presStyleCnt="3">
        <dgm:presLayoutVars>
          <dgm:chMax val="1"/>
          <dgm:bulletEnabled val="1"/>
        </dgm:presLayoutVars>
      </dgm:prSet>
      <dgm:spPr/>
    </dgm:pt>
    <dgm:pt modelId="{2B04D91E-D125-4380-844B-46168DFFBF29}" type="pres">
      <dgm:prSet presAssocID="{CD163C7E-0755-4D23-815A-6EC5BADD5FAA}" presName="descendantText" presStyleLbl="alignAcc1" presStyleIdx="0" presStyleCnt="3">
        <dgm:presLayoutVars>
          <dgm:bulletEnabled val="1"/>
        </dgm:presLayoutVars>
      </dgm:prSet>
      <dgm:spPr/>
    </dgm:pt>
    <dgm:pt modelId="{EA263024-A0BD-475C-9984-B4B47A7646F7}" type="pres">
      <dgm:prSet presAssocID="{FBB23356-CAF9-4838-8503-8A68584863E4}" presName="sp" presStyleCnt="0"/>
      <dgm:spPr/>
    </dgm:pt>
    <dgm:pt modelId="{2CF06682-5363-4DD5-9D56-029369B81624}" type="pres">
      <dgm:prSet presAssocID="{1735B2F9-688F-4AF0-ADCC-09F6A5D24264}" presName="composite" presStyleCnt="0"/>
      <dgm:spPr/>
    </dgm:pt>
    <dgm:pt modelId="{1819E41B-B582-459C-9AFF-C222163D2944}" type="pres">
      <dgm:prSet presAssocID="{1735B2F9-688F-4AF0-ADCC-09F6A5D24264}" presName="parentText" presStyleLbl="alignNode1" presStyleIdx="1" presStyleCnt="3">
        <dgm:presLayoutVars>
          <dgm:chMax val="1"/>
          <dgm:bulletEnabled val="1"/>
        </dgm:presLayoutVars>
      </dgm:prSet>
      <dgm:spPr/>
    </dgm:pt>
    <dgm:pt modelId="{2CB0B037-7225-4825-B5E5-BC0019D08E48}" type="pres">
      <dgm:prSet presAssocID="{1735B2F9-688F-4AF0-ADCC-09F6A5D24264}" presName="descendantText" presStyleLbl="alignAcc1" presStyleIdx="1" presStyleCnt="3">
        <dgm:presLayoutVars>
          <dgm:bulletEnabled val="1"/>
        </dgm:presLayoutVars>
      </dgm:prSet>
      <dgm:spPr/>
    </dgm:pt>
    <dgm:pt modelId="{060D0EED-AAF5-4B27-A7E9-5C3A7917A44D}" type="pres">
      <dgm:prSet presAssocID="{BD6009A6-E915-4791-9D30-2797DA962C96}" presName="sp" presStyleCnt="0"/>
      <dgm:spPr/>
    </dgm:pt>
    <dgm:pt modelId="{5713B25B-4A13-4BA8-87BC-ACA0FD615D9E}" type="pres">
      <dgm:prSet presAssocID="{AE1312DE-AC02-484E-B10D-97B5C4B04336}" presName="composite" presStyleCnt="0"/>
      <dgm:spPr/>
    </dgm:pt>
    <dgm:pt modelId="{CBDEC8C5-FD7A-4418-8824-0F082D425FFF}" type="pres">
      <dgm:prSet presAssocID="{AE1312DE-AC02-484E-B10D-97B5C4B04336}" presName="parentText" presStyleLbl="alignNode1" presStyleIdx="2" presStyleCnt="3" custScaleX="89663">
        <dgm:presLayoutVars>
          <dgm:chMax val="1"/>
          <dgm:bulletEnabled val="1"/>
        </dgm:presLayoutVars>
      </dgm:prSet>
      <dgm:spPr/>
    </dgm:pt>
    <dgm:pt modelId="{BF76395E-F6E1-4706-8DB5-5BA50660F69E}" type="pres">
      <dgm:prSet presAssocID="{AE1312DE-AC02-484E-B10D-97B5C4B04336}" presName="descendantText" presStyleLbl="alignAcc1" presStyleIdx="2" presStyleCnt="3">
        <dgm:presLayoutVars>
          <dgm:bulletEnabled val="1"/>
        </dgm:presLayoutVars>
      </dgm:prSet>
      <dgm:spPr/>
    </dgm:pt>
  </dgm:ptLst>
  <dgm:cxnLst>
    <dgm:cxn modelId="{51E28903-E3BB-49FE-B34C-B543B363B1D1}" type="presOf" srcId="{95D5A5BC-C4D9-45E6-AA0C-AF61DAB3C6FD}" destId="{2B04D91E-D125-4380-844B-46168DFFBF29}" srcOrd="0" destOrd="0" presId="urn:microsoft.com/office/officeart/2005/8/layout/chevron2"/>
    <dgm:cxn modelId="{77178315-0767-4571-A178-9B566FDA904B}" srcId="{CD163C7E-0755-4D23-815A-6EC5BADD5FAA}" destId="{95D5A5BC-C4D9-45E6-AA0C-AF61DAB3C6FD}" srcOrd="0" destOrd="0" parTransId="{032C3BB1-4B47-486B-B5DD-6CC340971747}" sibTransId="{F46B5901-3D9F-496E-852C-72FF6A7848FD}"/>
    <dgm:cxn modelId="{01F4342C-2792-420C-9C60-6485D36781EC}" srcId="{1735B2F9-688F-4AF0-ADCC-09F6A5D24264}" destId="{7B508CED-7205-4B1C-80A9-9EA2A4AEB002}" srcOrd="0" destOrd="0" parTransId="{C91B04B4-8962-432A-87B7-635A61D2642A}" sibTransId="{BCE3E0A9-D22F-4102-AF48-7488085A8190}"/>
    <dgm:cxn modelId="{2013303F-E375-4A36-ABD7-622BCF780C77}" type="presOf" srcId="{FD43A08A-65B6-4DF2-A2E5-EAD8DDF6EC20}" destId="{E7835B9A-CAD6-447C-B276-318DE7E22F3B}" srcOrd="0" destOrd="0" presId="urn:microsoft.com/office/officeart/2005/8/layout/chevron2"/>
    <dgm:cxn modelId="{5CA6E13F-EBA9-482B-BE69-0158798E3D4A}" srcId="{AE1312DE-AC02-484E-B10D-97B5C4B04336}" destId="{FEB721BD-E998-465C-A775-BF0E78C963C3}" srcOrd="1" destOrd="0" parTransId="{2486815B-5F8A-401E-AE86-BE8A7E6B4F60}" sibTransId="{3C829763-C643-434F-AB67-72B2014F35DF}"/>
    <dgm:cxn modelId="{6375A140-05FA-4BD3-8915-3CFDB4AE0A63}" type="presOf" srcId="{823117FE-FE55-4283-BEC7-DA001A62AB1E}" destId="{BF76395E-F6E1-4706-8DB5-5BA50660F69E}" srcOrd="0" destOrd="0" presId="urn:microsoft.com/office/officeart/2005/8/layout/chevron2"/>
    <dgm:cxn modelId="{EB666A43-B7CF-4B99-9068-D22DF9AC096F}" srcId="{FD43A08A-65B6-4DF2-A2E5-EAD8DDF6EC20}" destId="{AE1312DE-AC02-484E-B10D-97B5C4B04336}" srcOrd="2" destOrd="0" parTransId="{6CF5A802-7B02-4B74-B14F-4B1804C53E4A}" sibTransId="{E5F3D9C5-A475-439B-BDB3-40797AFCFDDA}"/>
    <dgm:cxn modelId="{FBC42268-532F-4358-B76E-3F8715453D28}" type="presOf" srcId="{FEB721BD-E998-465C-A775-BF0E78C963C3}" destId="{BF76395E-F6E1-4706-8DB5-5BA50660F69E}" srcOrd="0" destOrd="1" presId="urn:microsoft.com/office/officeart/2005/8/layout/chevron2"/>
    <dgm:cxn modelId="{6513FE70-6F60-4FA2-AD1F-F0E43495C160}" type="presOf" srcId="{CD163C7E-0755-4D23-815A-6EC5BADD5FAA}" destId="{6EAA76CB-38D5-40FE-AD0F-BE7DD9B32BCC}" srcOrd="0" destOrd="0" presId="urn:microsoft.com/office/officeart/2005/8/layout/chevron2"/>
    <dgm:cxn modelId="{A572665A-B7BF-48D9-ADA1-3DD118E236F7}" srcId="{FD43A08A-65B6-4DF2-A2E5-EAD8DDF6EC20}" destId="{CD163C7E-0755-4D23-815A-6EC5BADD5FAA}" srcOrd="0" destOrd="0" parTransId="{497B7871-96E7-4D97-B0B0-7E0FB1F09ED5}" sibTransId="{FBB23356-CAF9-4838-8503-8A68584863E4}"/>
    <dgm:cxn modelId="{2664DA5A-43B1-49F0-9A20-A5F6D4CF600F}" srcId="{AE1312DE-AC02-484E-B10D-97B5C4B04336}" destId="{823117FE-FE55-4283-BEC7-DA001A62AB1E}" srcOrd="0" destOrd="0" parTransId="{340C9A58-90C7-451C-84C9-4F32AA649F42}" sibTransId="{2E0D627D-9C4A-4B80-AFED-510A4B094D8B}"/>
    <dgm:cxn modelId="{786BDD81-8743-484F-B923-C430E5795E42}" srcId="{FD43A08A-65B6-4DF2-A2E5-EAD8DDF6EC20}" destId="{1735B2F9-688F-4AF0-ADCC-09F6A5D24264}" srcOrd="1" destOrd="0" parTransId="{AA183127-0196-41D1-881F-DA4D3AE91D17}" sibTransId="{BD6009A6-E915-4791-9D30-2797DA962C96}"/>
    <dgm:cxn modelId="{44AA7389-67F3-4364-8394-6F2642CB381E}" srcId="{CD163C7E-0755-4D23-815A-6EC5BADD5FAA}" destId="{4771237C-0E2C-4E4B-A03C-51ECF221CFB5}" srcOrd="1" destOrd="0" parTransId="{54104AFE-657A-41BD-B207-3969CFA4C430}" sibTransId="{A0C6001E-EC52-46BF-A0ED-D761DEAA6B33}"/>
    <dgm:cxn modelId="{9E8233A9-80DE-428B-9626-66A25A0B541C}" type="presOf" srcId="{0A4DA686-F668-4423-BF88-54888EB62506}" destId="{2CB0B037-7225-4825-B5E5-BC0019D08E48}" srcOrd="0" destOrd="1" presId="urn:microsoft.com/office/officeart/2005/8/layout/chevron2"/>
    <dgm:cxn modelId="{53129EA9-ED24-41F9-8C51-21573304A240}" type="presOf" srcId="{7B508CED-7205-4B1C-80A9-9EA2A4AEB002}" destId="{2CB0B037-7225-4825-B5E5-BC0019D08E48}" srcOrd="0" destOrd="0" presId="urn:microsoft.com/office/officeart/2005/8/layout/chevron2"/>
    <dgm:cxn modelId="{FA4339CA-C690-4A1A-B278-A0EF0F6C90DF}" type="presOf" srcId="{1735B2F9-688F-4AF0-ADCC-09F6A5D24264}" destId="{1819E41B-B582-459C-9AFF-C222163D2944}" srcOrd="0" destOrd="0" presId="urn:microsoft.com/office/officeart/2005/8/layout/chevron2"/>
    <dgm:cxn modelId="{06F438D2-B5F4-4FED-A1FE-00A78EEF0115}" type="presOf" srcId="{4771237C-0E2C-4E4B-A03C-51ECF221CFB5}" destId="{2B04D91E-D125-4380-844B-46168DFFBF29}" srcOrd="0" destOrd="1" presId="urn:microsoft.com/office/officeart/2005/8/layout/chevron2"/>
    <dgm:cxn modelId="{25430CDB-5EF2-4725-9199-DC3D33D95EEF}" srcId="{1735B2F9-688F-4AF0-ADCC-09F6A5D24264}" destId="{0A4DA686-F668-4423-BF88-54888EB62506}" srcOrd="1" destOrd="0" parTransId="{3D546F70-3A00-4281-88DD-B71491A81841}" sibTransId="{1513102E-750F-493D-8972-0F651A9799CC}"/>
    <dgm:cxn modelId="{FD8851DE-A9F6-42B4-84D6-3DC5DA3D3DC3}" type="presOf" srcId="{AE1312DE-AC02-484E-B10D-97B5C4B04336}" destId="{CBDEC8C5-FD7A-4418-8824-0F082D425FFF}" srcOrd="0" destOrd="0" presId="urn:microsoft.com/office/officeart/2005/8/layout/chevron2"/>
    <dgm:cxn modelId="{F3C71586-209C-46E3-942D-1FDEEBA30A89}" type="presParOf" srcId="{E7835B9A-CAD6-447C-B276-318DE7E22F3B}" destId="{9E3F54DB-AC2B-4F6C-A422-990F50323B69}" srcOrd="0" destOrd="0" presId="urn:microsoft.com/office/officeart/2005/8/layout/chevron2"/>
    <dgm:cxn modelId="{6967ED87-A7D0-49BD-845A-0FD63A6DE149}" type="presParOf" srcId="{9E3F54DB-AC2B-4F6C-A422-990F50323B69}" destId="{6EAA76CB-38D5-40FE-AD0F-BE7DD9B32BCC}" srcOrd="0" destOrd="0" presId="urn:microsoft.com/office/officeart/2005/8/layout/chevron2"/>
    <dgm:cxn modelId="{D3617F2B-B90D-4E0E-8BD0-87E26CBC3EC9}" type="presParOf" srcId="{9E3F54DB-AC2B-4F6C-A422-990F50323B69}" destId="{2B04D91E-D125-4380-844B-46168DFFBF29}" srcOrd="1" destOrd="0" presId="urn:microsoft.com/office/officeart/2005/8/layout/chevron2"/>
    <dgm:cxn modelId="{64D489DB-E6D2-4B5B-88DB-DAF39CA214FF}" type="presParOf" srcId="{E7835B9A-CAD6-447C-B276-318DE7E22F3B}" destId="{EA263024-A0BD-475C-9984-B4B47A7646F7}" srcOrd="1" destOrd="0" presId="urn:microsoft.com/office/officeart/2005/8/layout/chevron2"/>
    <dgm:cxn modelId="{11E27A6A-D1FA-446B-9DE4-AA8B28EAC5CD}" type="presParOf" srcId="{E7835B9A-CAD6-447C-B276-318DE7E22F3B}" destId="{2CF06682-5363-4DD5-9D56-029369B81624}" srcOrd="2" destOrd="0" presId="urn:microsoft.com/office/officeart/2005/8/layout/chevron2"/>
    <dgm:cxn modelId="{43F73EB9-9493-4796-B675-2E8AAF1CE718}" type="presParOf" srcId="{2CF06682-5363-4DD5-9D56-029369B81624}" destId="{1819E41B-B582-459C-9AFF-C222163D2944}" srcOrd="0" destOrd="0" presId="urn:microsoft.com/office/officeart/2005/8/layout/chevron2"/>
    <dgm:cxn modelId="{0DB2CC2F-1070-4778-A09A-124F449ACD11}" type="presParOf" srcId="{2CF06682-5363-4DD5-9D56-029369B81624}" destId="{2CB0B037-7225-4825-B5E5-BC0019D08E48}" srcOrd="1" destOrd="0" presId="urn:microsoft.com/office/officeart/2005/8/layout/chevron2"/>
    <dgm:cxn modelId="{9F5C1AAB-2160-4695-AD4F-DF2C789BBCA5}" type="presParOf" srcId="{E7835B9A-CAD6-447C-B276-318DE7E22F3B}" destId="{060D0EED-AAF5-4B27-A7E9-5C3A7917A44D}" srcOrd="3" destOrd="0" presId="urn:microsoft.com/office/officeart/2005/8/layout/chevron2"/>
    <dgm:cxn modelId="{5647F3DC-47C8-4D13-957F-6D767CBD80DA}" type="presParOf" srcId="{E7835B9A-CAD6-447C-B276-318DE7E22F3B}" destId="{5713B25B-4A13-4BA8-87BC-ACA0FD615D9E}" srcOrd="4" destOrd="0" presId="urn:microsoft.com/office/officeart/2005/8/layout/chevron2"/>
    <dgm:cxn modelId="{BFAF5FD9-201C-425A-8AA2-D9D345778DF8}" type="presParOf" srcId="{5713B25B-4A13-4BA8-87BC-ACA0FD615D9E}" destId="{CBDEC8C5-FD7A-4418-8824-0F082D425FFF}" srcOrd="0" destOrd="0" presId="urn:microsoft.com/office/officeart/2005/8/layout/chevron2"/>
    <dgm:cxn modelId="{48AAF6CB-C33B-40A2-AEBD-F441B8111777}" type="presParOf" srcId="{5713B25B-4A13-4BA8-87BC-ACA0FD615D9E}" destId="{BF76395E-F6E1-4706-8DB5-5BA50660F69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15A58-81A2-478B-BB78-4977C23AC4E7}">
      <dsp:nvSpPr>
        <dsp:cNvPr id="0" name=""/>
        <dsp:cNvSpPr/>
      </dsp:nvSpPr>
      <dsp:spPr>
        <a:xfrm>
          <a:off x="2686222" y="0"/>
          <a:ext cx="1614328" cy="16144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C3A4D-43F1-4AD7-AC9A-165FE1B30D90}">
      <dsp:nvSpPr>
        <dsp:cNvPr id="0" name=""/>
        <dsp:cNvSpPr/>
      </dsp:nvSpPr>
      <dsp:spPr>
        <a:xfrm>
          <a:off x="3042640" y="584402"/>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ALANYAZIN  ÇALIŞMALARI</a:t>
          </a:r>
        </a:p>
      </dsp:txBody>
      <dsp:txXfrm>
        <a:off x="3042640" y="584402"/>
        <a:ext cx="900886" cy="450396"/>
      </dsp:txXfrm>
    </dsp:sp>
    <dsp:sp modelId="{FBA99393-B21E-4E9A-9F66-2D806D751DBB}">
      <dsp:nvSpPr>
        <dsp:cNvPr id="0" name=""/>
        <dsp:cNvSpPr/>
      </dsp:nvSpPr>
      <dsp:spPr>
        <a:xfrm>
          <a:off x="2237746" y="927766"/>
          <a:ext cx="1614328" cy="161449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857E5-A363-4815-9C88-2E37A4C26D1D}">
      <dsp:nvSpPr>
        <dsp:cNvPr id="0" name=""/>
        <dsp:cNvSpPr/>
      </dsp:nvSpPr>
      <dsp:spPr>
        <a:xfrm>
          <a:off x="2592348" y="1513881"/>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ÇALIŞTAYLAR</a:t>
          </a:r>
        </a:p>
      </dsp:txBody>
      <dsp:txXfrm>
        <a:off x="2592348" y="1513881"/>
        <a:ext cx="900886" cy="450396"/>
      </dsp:txXfrm>
    </dsp:sp>
    <dsp:sp modelId="{98AC4827-19E4-400B-9C46-2BCD70E76AAE}">
      <dsp:nvSpPr>
        <dsp:cNvPr id="0" name=""/>
        <dsp:cNvSpPr/>
      </dsp:nvSpPr>
      <dsp:spPr>
        <a:xfrm>
          <a:off x="2686222" y="1858957"/>
          <a:ext cx="1614328" cy="161449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74BAF-58B2-4142-AB23-96CF0002D4B8}">
      <dsp:nvSpPr>
        <dsp:cNvPr id="0" name=""/>
        <dsp:cNvSpPr/>
      </dsp:nvSpPr>
      <dsp:spPr>
        <a:xfrm>
          <a:off x="2603096" y="3137813"/>
          <a:ext cx="994211" cy="771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a:t>PROJE </a:t>
          </a:r>
          <a:r>
            <a:rPr lang="tr-TR" sz="1100" kern="1200" dirty="0"/>
            <a:t>EKİBİ BÜYÜK GRUP ÇALIŞMALARI</a:t>
          </a:r>
        </a:p>
      </dsp:txBody>
      <dsp:txXfrm>
        <a:off x="2603096" y="3137813"/>
        <a:ext cx="994211" cy="771854"/>
      </dsp:txXfrm>
    </dsp:sp>
    <dsp:sp modelId="{417B6C41-6EB4-4E89-9F9C-3836B45EA88C}">
      <dsp:nvSpPr>
        <dsp:cNvPr id="0" name=""/>
        <dsp:cNvSpPr/>
      </dsp:nvSpPr>
      <dsp:spPr>
        <a:xfrm>
          <a:off x="3042640" y="2443360"/>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PROJE EKİBİ KÜÇÜK GRUP ÇALIŞMALARI</a:t>
          </a:r>
        </a:p>
      </dsp:txBody>
      <dsp:txXfrm>
        <a:off x="3042640" y="2443360"/>
        <a:ext cx="900886" cy="450396"/>
      </dsp:txXfrm>
    </dsp:sp>
    <dsp:sp modelId="{137ED7C4-E38B-4113-97E0-7A2B7728586B}">
      <dsp:nvSpPr>
        <dsp:cNvPr id="0" name=""/>
        <dsp:cNvSpPr/>
      </dsp:nvSpPr>
      <dsp:spPr>
        <a:xfrm>
          <a:off x="2352818" y="2893757"/>
          <a:ext cx="1386911" cy="1387581"/>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EF23C-3EC8-4A4D-9BE6-174AC30B4FA8}">
      <dsp:nvSpPr>
        <dsp:cNvPr id="0" name=""/>
        <dsp:cNvSpPr/>
      </dsp:nvSpPr>
      <dsp:spPr>
        <a:xfrm>
          <a:off x="2592348" y="3372838"/>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tr-TR" sz="1000" kern="1200" dirty="0"/>
        </a:p>
      </dsp:txBody>
      <dsp:txXfrm>
        <a:off x="2592348" y="3372838"/>
        <a:ext cx="900886" cy="45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26F22-AAFB-4DA3-90E9-C36973180741}">
      <dsp:nvSpPr>
        <dsp:cNvPr id="0" name=""/>
        <dsp:cNvSpPr/>
      </dsp:nvSpPr>
      <dsp:spPr>
        <a:xfrm rot="5400000">
          <a:off x="4024450" y="-1545585"/>
          <a:ext cx="889359" cy="42062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tr-TR" sz="900" kern="1200" dirty="0"/>
            <a:t>Okula ve çevresine uyum </a:t>
          </a:r>
        </a:p>
        <a:p>
          <a:pPr marL="57150" lvl="1" indent="-57150" algn="l" defTabSz="400050">
            <a:lnSpc>
              <a:spcPct val="90000"/>
            </a:lnSpc>
            <a:spcBef>
              <a:spcPct val="0"/>
            </a:spcBef>
            <a:spcAft>
              <a:spcPct val="15000"/>
            </a:spcAft>
            <a:buChar char="•"/>
          </a:pPr>
          <a:r>
            <a:rPr lang="tr-TR" sz="900" kern="1200" dirty="0"/>
            <a:t>Akademik anlayış ve sorumluluk bilinci geliştirme </a:t>
          </a:r>
        </a:p>
        <a:p>
          <a:pPr marL="57150" lvl="1" indent="-57150" algn="l" defTabSz="400050">
            <a:lnSpc>
              <a:spcPct val="90000"/>
            </a:lnSpc>
            <a:spcBef>
              <a:spcPct val="0"/>
            </a:spcBef>
            <a:spcAft>
              <a:spcPct val="15000"/>
            </a:spcAft>
            <a:buChar char="•"/>
          </a:pPr>
          <a:r>
            <a:rPr lang="tr-TR" sz="900" kern="1200" dirty="0"/>
            <a:t>Eğitsel planlama ve başarı</a:t>
          </a:r>
        </a:p>
      </dsp:txBody>
      <dsp:txXfrm rot="-5400000">
        <a:off x="2366010" y="156270"/>
        <a:ext cx="4162825" cy="802529"/>
      </dsp:txXfrm>
    </dsp:sp>
    <dsp:sp modelId="{4191A1C9-8CA8-4E8E-852C-0083E03A2B25}">
      <dsp:nvSpPr>
        <dsp:cNvPr id="0" name=""/>
        <dsp:cNvSpPr/>
      </dsp:nvSpPr>
      <dsp:spPr>
        <a:xfrm>
          <a:off x="0" y="1684"/>
          <a:ext cx="2366010" cy="11116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t>Akademik </a:t>
          </a:r>
        </a:p>
        <a:p>
          <a:pPr marL="0" lvl="0" indent="0" algn="ctr" defTabSz="1066800">
            <a:lnSpc>
              <a:spcPct val="90000"/>
            </a:lnSpc>
            <a:spcBef>
              <a:spcPct val="0"/>
            </a:spcBef>
            <a:spcAft>
              <a:spcPct val="35000"/>
            </a:spcAft>
            <a:buNone/>
          </a:pPr>
          <a:r>
            <a:rPr lang="tr-TR" sz="2400" kern="1200" dirty="0"/>
            <a:t>Gelişim </a:t>
          </a:r>
        </a:p>
      </dsp:txBody>
      <dsp:txXfrm>
        <a:off x="54269" y="55953"/>
        <a:ext cx="2257472" cy="1003161"/>
      </dsp:txXfrm>
    </dsp:sp>
    <dsp:sp modelId="{10D5945D-00A7-4C21-9E0A-EAA93606EA59}">
      <dsp:nvSpPr>
        <dsp:cNvPr id="0" name=""/>
        <dsp:cNvSpPr/>
      </dsp:nvSpPr>
      <dsp:spPr>
        <a:xfrm rot="5400000">
          <a:off x="4024450" y="-378301"/>
          <a:ext cx="889359" cy="4206240"/>
        </a:xfrm>
        <a:prstGeom prst="round2SameRect">
          <a:avLst/>
        </a:prstGeom>
        <a:solidFill>
          <a:srgbClr val="FFC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tr-TR" sz="900" kern="1200" dirty="0"/>
            <a:t>Kariyer Farkındalığı</a:t>
          </a:r>
        </a:p>
        <a:p>
          <a:pPr marL="57150" lvl="1" indent="-57150" algn="l" defTabSz="400050">
            <a:lnSpc>
              <a:spcPct val="90000"/>
            </a:lnSpc>
            <a:spcBef>
              <a:spcPct val="0"/>
            </a:spcBef>
            <a:spcAft>
              <a:spcPct val="15000"/>
            </a:spcAft>
            <a:buChar char="•"/>
          </a:pPr>
          <a:r>
            <a:rPr lang="tr-TR" sz="900" kern="1200" dirty="0"/>
            <a:t>Kariyer Hazırlığı</a:t>
          </a:r>
        </a:p>
        <a:p>
          <a:pPr marL="57150" lvl="1" indent="-57150" algn="l" defTabSz="400050">
            <a:lnSpc>
              <a:spcPct val="90000"/>
            </a:lnSpc>
            <a:spcBef>
              <a:spcPct val="0"/>
            </a:spcBef>
            <a:spcAft>
              <a:spcPct val="15000"/>
            </a:spcAft>
            <a:buChar char="•"/>
          </a:pPr>
          <a:r>
            <a:rPr lang="tr-TR" sz="900" kern="1200" dirty="0"/>
            <a:t>Kariyer Planlama</a:t>
          </a:r>
        </a:p>
      </dsp:txBody>
      <dsp:txXfrm rot="-5400000">
        <a:off x="2366010" y="1323554"/>
        <a:ext cx="4162825" cy="802529"/>
      </dsp:txXfrm>
    </dsp:sp>
    <dsp:sp modelId="{D32FB424-1551-456C-86CD-870DF6780AC9}">
      <dsp:nvSpPr>
        <dsp:cNvPr id="0" name=""/>
        <dsp:cNvSpPr/>
      </dsp:nvSpPr>
      <dsp:spPr>
        <a:xfrm>
          <a:off x="0" y="1168969"/>
          <a:ext cx="2366010" cy="1111699"/>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t>Kariyer Gelişimi </a:t>
          </a:r>
        </a:p>
      </dsp:txBody>
      <dsp:txXfrm>
        <a:off x="54269" y="1223238"/>
        <a:ext cx="2257472" cy="1003161"/>
      </dsp:txXfrm>
    </dsp:sp>
    <dsp:sp modelId="{8616626C-9677-4658-A81E-41D13C33D37A}">
      <dsp:nvSpPr>
        <dsp:cNvPr id="0" name=""/>
        <dsp:cNvSpPr/>
      </dsp:nvSpPr>
      <dsp:spPr>
        <a:xfrm rot="5400000">
          <a:off x="4024450" y="788983"/>
          <a:ext cx="889359" cy="4206240"/>
        </a:xfrm>
        <a:prstGeom prst="round2SameRect">
          <a:avLst/>
        </a:prstGeom>
        <a:solidFill>
          <a:schemeClr val="accent4">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tr-TR" sz="900" kern="1200" dirty="0"/>
            <a:t>Benlik Farkındalığı Geliştirme</a:t>
          </a:r>
        </a:p>
        <a:p>
          <a:pPr marL="57150" lvl="1" indent="-57150" algn="l" defTabSz="400050">
            <a:lnSpc>
              <a:spcPct val="90000"/>
            </a:lnSpc>
            <a:spcBef>
              <a:spcPct val="0"/>
            </a:spcBef>
            <a:spcAft>
              <a:spcPct val="15000"/>
            </a:spcAft>
            <a:buChar char="•"/>
          </a:pPr>
          <a:r>
            <a:rPr lang="tr-TR" sz="900" kern="1200" dirty="0"/>
            <a:t>Duyguları Anlama ve Yönetme</a:t>
          </a:r>
        </a:p>
        <a:p>
          <a:pPr marL="57150" lvl="1" indent="-57150" algn="l" defTabSz="400050">
            <a:lnSpc>
              <a:spcPct val="90000"/>
            </a:lnSpc>
            <a:spcBef>
              <a:spcPct val="0"/>
            </a:spcBef>
            <a:spcAft>
              <a:spcPct val="15000"/>
            </a:spcAft>
            <a:buChar char="•"/>
          </a:pPr>
          <a:r>
            <a:rPr lang="tr-TR" sz="900" kern="1200" dirty="0"/>
            <a:t>Kişiler Arası Beceriler</a:t>
          </a:r>
        </a:p>
        <a:p>
          <a:pPr marL="57150" lvl="1" indent="-57150" algn="l" defTabSz="400050">
            <a:lnSpc>
              <a:spcPct val="90000"/>
            </a:lnSpc>
            <a:spcBef>
              <a:spcPct val="0"/>
            </a:spcBef>
            <a:spcAft>
              <a:spcPct val="15000"/>
            </a:spcAft>
            <a:buChar char="•"/>
          </a:pPr>
          <a:r>
            <a:rPr lang="tr-TR" sz="900" kern="1200" dirty="0"/>
            <a:t>Karar Verme</a:t>
          </a:r>
        </a:p>
        <a:p>
          <a:pPr marL="57150" lvl="1" indent="-57150" algn="l" defTabSz="400050">
            <a:lnSpc>
              <a:spcPct val="90000"/>
            </a:lnSpc>
            <a:spcBef>
              <a:spcPct val="0"/>
            </a:spcBef>
            <a:spcAft>
              <a:spcPct val="15000"/>
            </a:spcAft>
            <a:buChar char="•"/>
          </a:pPr>
          <a:r>
            <a:rPr lang="tr-TR" sz="900" kern="1200" dirty="0"/>
            <a:t>Kişisel Güvenliğini Sağlama</a:t>
          </a:r>
        </a:p>
      </dsp:txBody>
      <dsp:txXfrm rot="-5400000">
        <a:off x="2366010" y="2490839"/>
        <a:ext cx="4162825" cy="802529"/>
      </dsp:txXfrm>
    </dsp:sp>
    <dsp:sp modelId="{02D40493-61EC-4733-933D-A50447032BEA}">
      <dsp:nvSpPr>
        <dsp:cNvPr id="0" name=""/>
        <dsp:cNvSpPr/>
      </dsp:nvSpPr>
      <dsp:spPr>
        <a:xfrm>
          <a:off x="0" y="2336253"/>
          <a:ext cx="2366010" cy="1111699"/>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t>Sosyal- Duygusal Gelişim </a:t>
          </a:r>
        </a:p>
      </dsp:txBody>
      <dsp:txXfrm>
        <a:off x="54269" y="2390522"/>
        <a:ext cx="2257472" cy="1003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A76CB-38D5-40FE-AD0F-BE7DD9B32BCC}">
      <dsp:nvSpPr>
        <dsp:cNvPr id="0" name=""/>
        <dsp:cNvSpPr/>
      </dsp:nvSpPr>
      <dsp:spPr>
        <a:xfrm rot="5400000">
          <a:off x="-299694" y="303759"/>
          <a:ext cx="1372576" cy="77318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Akademik Gelişim</a:t>
          </a:r>
        </a:p>
      </dsp:txBody>
      <dsp:txXfrm rot="-5400000">
        <a:off x="0" y="390659"/>
        <a:ext cx="773188" cy="599388"/>
      </dsp:txXfrm>
    </dsp:sp>
    <dsp:sp modelId="{2B04D91E-D125-4380-844B-46168DFFBF29}">
      <dsp:nvSpPr>
        <dsp:cNvPr id="0" name=""/>
        <dsp:cNvSpPr/>
      </dsp:nvSpPr>
      <dsp:spPr>
        <a:xfrm rot="5400000">
          <a:off x="3840997" y="-3063743"/>
          <a:ext cx="941834" cy="707745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Çalışma ve başarmanın yarattığı duyguları ifade eder. (3. Sınıf)</a:t>
          </a:r>
        </a:p>
        <a:p>
          <a:pPr marL="171450" lvl="1" indent="-171450" algn="l" defTabSz="844550">
            <a:lnSpc>
              <a:spcPct val="90000"/>
            </a:lnSpc>
            <a:spcBef>
              <a:spcPct val="0"/>
            </a:spcBef>
            <a:spcAft>
              <a:spcPct val="15000"/>
            </a:spcAft>
            <a:buChar char="•"/>
          </a:pPr>
          <a:r>
            <a:rPr lang="tr-TR" sz="1900" kern="1200" dirty="0"/>
            <a:t>Başarmak için çalışmanın gerekliliğine inanır. (11. Sınıf) </a:t>
          </a:r>
        </a:p>
      </dsp:txBody>
      <dsp:txXfrm rot="-5400000">
        <a:off x="773189" y="50042"/>
        <a:ext cx="7031474" cy="849880"/>
      </dsp:txXfrm>
    </dsp:sp>
    <dsp:sp modelId="{1819E41B-B582-459C-9AFF-C222163D2944}">
      <dsp:nvSpPr>
        <dsp:cNvPr id="0" name=""/>
        <dsp:cNvSpPr/>
      </dsp:nvSpPr>
      <dsp:spPr>
        <a:xfrm rot="5400000">
          <a:off x="-299694" y="1479311"/>
          <a:ext cx="1372576" cy="773188"/>
        </a:xfrm>
        <a:prstGeom prst="chevron">
          <a:avLst/>
        </a:prstGeom>
        <a:solidFill>
          <a:srgbClr val="FFC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Kariyer Gelişimi </a:t>
          </a:r>
        </a:p>
      </dsp:txBody>
      <dsp:txXfrm rot="-5400000">
        <a:off x="0" y="1566211"/>
        <a:ext cx="773188" cy="599388"/>
      </dsp:txXfrm>
    </dsp:sp>
    <dsp:sp modelId="{2CB0B037-7225-4825-B5E5-BC0019D08E48}">
      <dsp:nvSpPr>
        <dsp:cNvPr id="0" name=""/>
        <dsp:cNvSpPr/>
      </dsp:nvSpPr>
      <dsp:spPr>
        <a:xfrm rot="5400000">
          <a:off x="4271701" y="-2318895"/>
          <a:ext cx="942754" cy="79397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900" kern="1200" dirty="0"/>
            <a:t>Çalışarak bir şey üretmenin sorumluluğunu alır. (6. Sınıf)</a:t>
          </a:r>
        </a:p>
        <a:p>
          <a:pPr marL="0" marR="0" lvl="0" indent="0" algn="l" defTabSz="914400" eaLnBrk="1" fontAlgn="auto" latinLnBrk="0" hangingPunct="1">
            <a:lnSpc>
              <a:spcPct val="100000"/>
            </a:lnSpc>
            <a:spcBef>
              <a:spcPct val="0"/>
            </a:spcBef>
            <a:spcAft>
              <a:spcPts val="0"/>
            </a:spcAft>
            <a:buClrTx/>
            <a:buSzTx/>
            <a:buFontTx/>
            <a:buNone/>
            <a:tabLst/>
            <a:defRPr/>
          </a:pPr>
          <a:r>
            <a:rPr lang="tr-TR" sz="1900" kern="1200" dirty="0"/>
            <a:t>Mesleklerin zaman içindeki değişimini ve gelişimini takip eder. (9. Sınıf)</a:t>
          </a:r>
        </a:p>
      </dsp:txBody>
      <dsp:txXfrm rot="-5400000">
        <a:off x="773189" y="1225638"/>
        <a:ext cx="7893758" cy="850712"/>
      </dsp:txXfrm>
    </dsp:sp>
    <dsp:sp modelId="{CBDEC8C5-FD7A-4418-8824-0F082D425FFF}">
      <dsp:nvSpPr>
        <dsp:cNvPr id="0" name=""/>
        <dsp:cNvSpPr/>
      </dsp:nvSpPr>
      <dsp:spPr>
        <a:xfrm rot="5400000">
          <a:off x="-339656" y="2694824"/>
          <a:ext cx="1372576" cy="693264"/>
        </a:xfrm>
        <a:prstGeom prst="chevron">
          <a:avLst/>
        </a:prstGeom>
        <a:solidFill>
          <a:schemeClr val="accent4">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Sosyal-Duygusal Gelişim</a:t>
          </a:r>
        </a:p>
      </dsp:txBody>
      <dsp:txXfrm rot="-5400000">
        <a:off x="0" y="2701800"/>
        <a:ext cx="693264" cy="679312"/>
      </dsp:txXfrm>
    </dsp:sp>
    <dsp:sp modelId="{BF76395E-F6E1-4706-8DB5-5BA50660F69E}">
      <dsp:nvSpPr>
        <dsp:cNvPr id="0" name=""/>
        <dsp:cNvSpPr/>
      </dsp:nvSpPr>
      <dsp:spPr>
        <a:xfrm rot="5400000">
          <a:off x="4231738" y="-1143343"/>
          <a:ext cx="942754" cy="79397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Kendini tanımlayan özelliklerin değişebilir olduğunu fark eder. (6. Sınıf) </a:t>
          </a:r>
        </a:p>
        <a:p>
          <a:pPr marL="171450" lvl="1" indent="-171450" algn="l" defTabSz="844550">
            <a:lnSpc>
              <a:spcPct val="90000"/>
            </a:lnSpc>
            <a:spcBef>
              <a:spcPct val="0"/>
            </a:spcBef>
            <a:spcAft>
              <a:spcPct val="15000"/>
            </a:spcAft>
            <a:buChar char="•"/>
          </a:pPr>
          <a:r>
            <a:rPr lang="tr-TR" sz="1900" kern="1200" dirty="0"/>
            <a:t>Duyguların beden dili, davranışlar ve yaşanan olaylarla ilişkisini kurar. (Okul Öncesi) </a:t>
          </a:r>
        </a:p>
      </dsp:txBody>
      <dsp:txXfrm rot="-5400000">
        <a:off x="733226" y="2401190"/>
        <a:ext cx="7893758" cy="85071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7.12.2021</a:t>
            </a:fld>
            <a:endParaRPr lang="tr-TR"/>
          </a:p>
        </p:txBody>
      </p:sp>
      <p:sp>
        <p:nvSpPr>
          <p:cNvPr id="5" name="Footer Placeholder 4"/>
          <p:cNvSpPr>
            <a:spLocks noGrp="1"/>
          </p:cNvSpPr>
          <p:nvPr>
            <p:ph type="ftr" sz="quarter" idx="11"/>
          </p:nvPr>
        </p:nvSpPr>
        <p:spPr>
          <a:xfrm>
            <a:off x="2396319" y="329308"/>
            <a:ext cx="3086292" cy="309201"/>
          </a:xfrm>
        </p:spPr>
        <p:txBody>
          <a:bodyPr/>
          <a:lstStyle/>
          <a:p>
            <a:endParaRPr lang="tr-TR"/>
          </a:p>
        </p:txBody>
      </p:sp>
      <p:sp>
        <p:nvSpPr>
          <p:cNvPr id="6" name="Slide Number Placeholder 5"/>
          <p:cNvSpPr>
            <a:spLocks noGrp="1"/>
          </p:cNvSpPr>
          <p:nvPr>
            <p:ph type="sldNum" sz="quarter" idx="12"/>
          </p:nvPr>
        </p:nvSpPr>
        <p:spPr>
          <a:xfrm>
            <a:off x="1434703" y="798973"/>
            <a:ext cx="802005" cy="503578"/>
          </a:xfrm>
        </p:spPr>
        <p:txBody>
          <a:bodyPr/>
          <a:lstStyle/>
          <a:p>
            <a:fld id="{F302176B-0E47-46AC-8F43-DAB4B8A37D06}" type="slidenum">
              <a:rPr lang="tr-TR" smtClean="0"/>
              <a:t>‹#›</a:t>
            </a:fld>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324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8717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283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97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t>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726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87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1443491" y="2824270"/>
            <a:ext cx="3125766"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889182" y="2821491"/>
            <a:ext cx="31256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7.12.2021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764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7.12.2021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3366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7.12.2021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9567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944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23720DD-5B6D-40BF-8493-A6B52D484E6B}" type="datetimeFigureOut">
              <a:rPr lang="tr-TR" smtClean="0"/>
              <a:t>7.12.2021</a:t>
            </a:fld>
            <a:endParaRPr lang="tr-TR"/>
          </a:p>
        </p:txBody>
      </p:sp>
      <p:sp>
        <p:nvSpPr>
          <p:cNvPr id="6" name="Footer Placeholder 5"/>
          <p:cNvSpPr>
            <a:spLocks noGrp="1"/>
          </p:cNvSpPr>
          <p:nvPr>
            <p:ph type="ftr" sz="quarter" idx="11"/>
          </p:nvPr>
        </p:nvSpPr>
        <p:spPr>
          <a:xfrm>
            <a:off x="1437530" y="318641"/>
            <a:ext cx="3251553" cy="320931"/>
          </a:xfrm>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975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23720DD-5B6D-40BF-8493-A6B52D484E6B}" type="datetimeFigureOut">
              <a:rPr lang="tr-TR" smtClean="0"/>
              <a:t>7.12.2021</a:t>
            </a:fld>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3831545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124744"/>
            <a:ext cx="7772400" cy="1971650"/>
          </a:xfrm>
        </p:spPr>
        <p:txBody>
          <a:bodyPr>
            <a:normAutofit fontScale="90000"/>
          </a:bodyPr>
          <a:lstStyle/>
          <a:p>
            <a:r>
              <a:rPr lang="tr-TR" dirty="0"/>
              <a:t>Millî Eğitim Bakanlığı Özel Eğitim ve Rehberlik Hizmetleri Genel Müdürlüğü</a:t>
            </a:r>
          </a:p>
        </p:txBody>
      </p:sp>
      <p:sp>
        <p:nvSpPr>
          <p:cNvPr id="3" name="Alt Başlık 2"/>
          <p:cNvSpPr>
            <a:spLocks noGrp="1"/>
          </p:cNvSpPr>
          <p:nvPr>
            <p:ph type="subTitle" idx="1"/>
          </p:nvPr>
        </p:nvSpPr>
        <p:spPr/>
        <p:txBody>
          <a:bodyPr/>
          <a:lstStyle/>
          <a:p>
            <a:r>
              <a:rPr lang="tr-TR" dirty="0"/>
              <a:t>SINIF REHBERLİK PROGRAMI VE ETKİNLİKLERİNİN UYGULANMASI</a:t>
            </a:r>
          </a:p>
        </p:txBody>
      </p:sp>
      <p:pic>
        <p:nvPicPr>
          <p:cNvPr id="307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8924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1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800" dirty="0"/>
              <a:t>Dijital Sınıf Rehberlik Etkinlikleri Platformu</a:t>
            </a:r>
            <a:br>
              <a:rPr lang="tr-TR" sz="2800" dirty="0"/>
            </a:br>
            <a:r>
              <a:rPr lang="tr-TR" sz="2800" dirty="0"/>
              <a:t>DİSREP</a:t>
            </a:r>
          </a:p>
        </p:txBody>
      </p:sp>
      <p:pic>
        <p:nvPicPr>
          <p:cNvPr id="4" name="İçerik Yer Tutucusu 4">
            <a:extLst>
              <a:ext uri="{FF2B5EF4-FFF2-40B4-BE49-F238E27FC236}">
                <a16:creationId xmlns:a16="http://schemas.microsoft.com/office/drawing/2014/main" id="{AFA90663-C430-415E-B897-34EEBC06A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9" y="2472376"/>
            <a:ext cx="6336704" cy="3622562"/>
          </a:xfrm>
          <a:prstGeom prst="rect">
            <a:avLst/>
          </a:prstGeom>
        </p:spPr>
      </p:pic>
    </p:spTree>
    <p:extLst>
      <p:ext uri="{BB962C8B-B14F-4D97-AF65-F5344CB8AC3E}">
        <p14:creationId xmlns:p14="http://schemas.microsoft.com/office/powerpoint/2010/main" val="357350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a:bodyPr>
          <a:lstStyle/>
          <a:p>
            <a:pPr marL="0" indent="0" algn="just">
              <a:buNone/>
            </a:pPr>
            <a:r>
              <a:rPr lang="tr-TR" dirty="0"/>
              <a:t>Sınıf rehberlik programındaki kazanımların öğrenciye aktarılmasında grup rehberliği etkinliklerinin önemi büyüktür. </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0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a:xfrm>
            <a:off x="872067" y="2636912"/>
            <a:ext cx="7408333" cy="3489251"/>
          </a:xfrm>
        </p:spPr>
        <p:txBody>
          <a:bodyPr>
            <a:normAutofit/>
          </a:bodyPr>
          <a:lstStyle/>
          <a:p>
            <a:pPr marL="0" indent="0" algn="just">
              <a:buNone/>
            </a:pPr>
            <a:r>
              <a:rPr lang="tr-TR" dirty="0"/>
              <a:t>Programda yer alan kazanımlara ilişkin etkinliklerin </a:t>
            </a:r>
            <a:r>
              <a:rPr lang="tr-TR" b="1" dirty="0"/>
              <a:t>çoğunun sınıf rehber öğretmenleri </a:t>
            </a:r>
            <a:r>
              <a:rPr lang="tr-TR" dirty="0"/>
              <a:t>tarafından, </a:t>
            </a:r>
            <a:r>
              <a:rPr lang="tr-TR" b="1" dirty="0"/>
              <a:t>belirli kazanımlara ilişkin etkinliklerin ise okul rehber öğretmeni/psikolojik danışmanı</a:t>
            </a:r>
            <a:r>
              <a:rPr lang="tr-TR" dirty="0"/>
              <a:t> tarafından uygulanması gerekmektedir. Sınıf Rehberlik Programı’nda okul rehberlik öğretmeni/psikolojik danışmanı tarafından özellikle uygulanması belirtilen kazanımlar açıklamalar bölümünde belirtilmiş, bu kazanımlar dışındaki diğer kazanımlara yönelik etkinlikler; okul öncesinde okul öncesi öğretmeni, ilkokulda sınıf öğretmeni, ortaokul ve liselerde sınıf rehber öğretmenleri tarafından uygulanacaktır.</a:t>
            </a:r>
          </a:p>
          <a:p>
            <a:endParaRPr lang="tr-TR" dirty="0"/>
          </a:p>
        </p:txBody>
      </p:sp>
    </p:spTree>
    <p:extLst>
      <p:ext uri="{BB962C8B-B14F-4D97-AF65-F5344CB8AC3E}">
        <p14:creationId xmlns:p14="http://schemas.microsoft.com/office/powerpoint/2010/main" val="151023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466348" y="188640"/>
            <a:ext cx="6571343" cy="1049235"/>
          </a:xfrm>
        </p:spPr>
        <p:txBody>
          <a:bodyPr>
            <a:normAutofit fontScale="90000"/>
          </a:bodyPr>
          <a:lstStyle/>
          <a:p>
            <a:r>
              <a:rPr lang="tr-TR" sz="2800" dirty="0"/>
              <a:t>SINIF REHBERLİK PROGRAMI’NIN UYGULANMASI</a:t>
            </a:r>
            <a:br>
              <a:rPr lang="tr-TR" sz="2800" dirty="0"/>
            </a:br>
            <a:endParaRPr lang="tr-TR"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7178" y="1988840"/>
            <a:ext cx="6315181" cy="411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23528" y="1236658"/>
            <a:ext cx="8568952" cy="369332"/>
          </a:xfrm>
          <a:prstGeom prst="rect">
            <a:avLst/>
          </a:prstGeom>
        </p:spPr>
        <p:txBody>
          <a:bodyPr wrap="square">
            <a:spAutoFit/>
          </a:bodyPr>
          <a:lstStyle/>
          <a:p>
            <a:pPr algn="ctr"/>
            <a:r>
              <a:rPr lang="tr-TR" dirty="0"/>
              <a:t>-Okul Rehber Öğretmeni/Psikolojik Danışmanın Uygulayacağı Kazanımlar ve Haftaları-</a:t>
            </a:r>
          </a:p>
        </p:txBody>
      </p:sp>
    </p:spTree>
    <p:extLst>
      <p:ext uri="{BB962C8B-B14F-4D97-AF65-F5344CB8AC3E}">
        <p14:creationId xmlns:p14="http://schemas.microsoft.com/office/powerpoint/2010/main" val="122052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fontScale="92500" lnSpcReduction="10000"/>
          </a:bodyPr>
          <a:lstStyle/>
          <a:p>
            <a:pPr marL="0" indent="0" algn="just">
              <a:buNone/>
            </a:pPr>
            <a:r>
              <a:rPr lang="tr-TR" dirty="0"/>
              <a:t>Programdaki kazanımların sırası ve bu kazanımlara ilişkin etkinliklerin yapılacağı haftalar uyum (oryantasyon) süreci, dönem içi ara tatiller, belirli günler ve haftalar, sınav dönemleri, üst öğretim kurumuna geçiş dönemleri, kazanımların ön koşullarının sağlanmış olması gibi belirli dönemler dikkate alınarak hazırlanmıştır.</a:t>
            </a:r>
            <a:r>
              <a:rPr lang="tr-TR" b="1" dirty="0"/>
              <a:t> Bununla birlikte sınıf rehber öğretmenleri ve okul rehber öğretmenleri/psikolojik danışmanları Millî Eğitim Bakanlığının önceliklerine, bölge, il, okul ve öğrenci özellikleri ve ihtiyaçlarına göre kazanımların sırasında ve uygulama haftalarında değişiklik yapabilirler.</a:t>
            </a:r>
          </a:p>
          <a:p>
            <a:endParaRPr lang="tr-TR" dirty="0"/>
          </a:p>
        </p:txBody>
      </p:sp>
    </p:spTree>
    <p:extLst>
      <p:ext uri="{BB962C8B-B14F-4D97-AF65-F5344CB8AC3E}">
        <p14:creationId xmlns:p14="http://schemas.microsoft.com/office/powerpoint/2010/main" val="411186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a:bodyPr>
          <a:lstStyle/>
          <a:p>
            <a:pPr marL="0" indent="0" algn="just">
              <a:buNone/>
            </a:pPr>
            <a:r>
              <a:rPr lang="tr-TR" dirty="0"/>
              <a:t>Unutulmaması gereken önemli bir nokta  tüm etkinliklerin </a:t>
            </a:r>
            <a:r>
              <a:rPr lang="tr-TR" b="1" dirty="0"/>
              <a:t>“örnek” </a:t>
            </a:r>
            <a:r>
              <a:rPr lang="tr-TR" dirty="0"/>
              <a:t>etkinlikler olduğudur. Okul psikolojik danışmanları/rehber öğretmenleri ve sınıf rehber öğretmenleri, </a:t>
            </a:r>
            <a:r>
              <a:rPr lang="tr-TR" b="1" dirty="0"/>
              <a:t>sınıf rehberlik programlarına ve kazanımlara bağlı kalmak kaydıyla,</a:t>
            </a:r>
            <a:r>
              <a:rPr lang="tr-TR" dirty="0"/>
              <a:t> kendi görev yaptığı bölgenin, okulun, sınıfın şartlarını ve ihtiyaçlarını göz önünde bulundurarak özgün etkinlikler geliştirebilir ve bunları kullanabilir. Örnek etkinliklerin geliştirilmesinde dikkat edilmesi gereken hususlara etkinlik kitaplarında yer verilmiştir.</a:t>
            </a:r>
          </a:p>
          <a:p>
            <a:endParaRPr lang="tr-TR" dirty="0"/>
          </a:p>
        </p:txBody>
      </p:sp>
    </p:spTree>
    <p:extLst>
      <p:ext uri="{BB962C8B-B14F-4D97-AF65-F5344CB8AC3E}">
        <p14:creationId xmlns:p14="http://schemas.microsoft.com/office/powerpoint/2010/main" val="48420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lstStyle/>
          <a:p>
            <a:pPr marL="0" indent="0" algn="just">
              <a:buNone/>
            </a:pPr>
            <a:r>
              <a:rPr lang="tr-TR" dirty="0"/>
              <a:t>Her bir kazanıma ilişkin etkinliğin uygulanacağı günden önce okunması gerekmektedir. </a:t>
            </a:r>
          </a:p>
          <a:p>
            <a:pPr marL="0" indent="0" algn="just">
              <a:buNone/>
            </a:pPr>
            <a:r>
              <a:rPr lang="tr-TR" dirty="0"/>
              <a:t>Bu sayede ön hazırlık gerektiren etkinlikler için gerekli hazırlığın yapılması kolaylaşacaktır. </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lstStyle/>
          <a:p>
            <a:pPr marL="0" indent="0" algn="just">
              <a:buNone/>
            </a:pPr>
            <a:r>
              <a:rPr lang="tr-TR" dirty="0"/>
              <a:t>Etkinliklerde yer alan araç gereçler kısmı dikkatle incelenmeli ve gerekli araç gereçler etkinliğin uygulanacağı güne kadar hazır hale getirilmelidir.</a:t>
            </a:r>
          </a:p>
          <a:p>
            <a:endParaRPr lang="tr-TR"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3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a:bodyPr>
          <a:lstStyle/>
          <a:p>
            <a:pPr marL="0" indent="0" algn="just">
              <a:buNone/>
            </a:pPr>
            <a:r>
              <a:rPr lang="tr-TR" dirty="0"/>
              <a:t>Uygulayıcı için ön hazırlık kısmı dikkatle incelenmeli ve gerekli düzenlemeler uygulama öncesi yapılmalıdır.</a:t>
            </a:r>
          </a:p>
          <a:p>
            <a:pPr marL="0" indent="0" algn="just">
              <a:buNone/>
            </a:pPr>
            <a:r>
              <a:rPr lang="tr-TR" dirty="0"/>
              <a:t>Süreç kısmı en az bir kez mutlaka okunmalıdır.</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4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8758" y="1065341"/>
            <a:ext cx="7633742" cy="916172"/>
          </a:xfrm>
        </p:spPr>
        <p:txBody>
          <a:bodyPr>
            <a:normAutofit/>
          </a:bodyPr>
          <a:lstStyle/>
          <a:p>
            <a:pPr algn="ctr"/>
            <a:r>
              <a:rPr lang="tr-TR" sz="3000" dirty="0"/>
              <a:t>SRP KAZANIM ÖRNEKLERİ </a:t>
            </a:r>
            <a:endParaRPr lang="tr-TR" sz="27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19563868"/>
              </p:ext>
            </p:extLst>
          </p:nvPr>
        </p:nvGraphicFramePr>
        <p:xfrm>
          <a:off x="323528" y="2060848"/>
          <a:ext cx="8712968" cy="3731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27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Dayanak</a:t>
            </a:r>
          </a:p>
        </p:txBody>
      </p:sp>
      <p:sp>
        <p:nvSpPr>
          <p:cNvPr id="3" name="İçerik Yer Tutucusu 2"/>
          <p:cNvSpPr>
            <a:spLocks noGrp="1"/>
          </p:cNvSpPr>
          <p:nvPr>
            <p:ph idx="1"/>
          </p:nvPr>
        </p:nvSpPr>
        <p:spPr/>
        <p:txBody>
          <a:bodyPr>
            <a:normAutofit/>
          </a:bodyPr>
          <a:lstStyle/>
          <a:p>
            <a:pPr algn="just"/>
            <a:r>
              <a:rPr lang="tr-TR" dirty="0"/>
              <a:t>1739 sayılı Millî Eğitim Temel Kanunu</a:t>
            </a:r>
          </a:p>
          <a:p>
            <a:pPr algn="just"/>
            <a:r>
              <a:rPr lang="tr-TR" dirty="0"/>
              <a:t>2023 Eğitim Vizyonu</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7321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4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a:bodyPr>
          <a:lstStyle/>
          <a:p>
            <a:pPr marL="0" indent="0" algn="just">
              <a:buNone/>
            </a:pPr>
            <a:r>
              <a:rPr lang="tr-TR" dirty="0"/>
              <a:t>İhtiyaç duyulması halinde kullanabileceğiniz alternatif yöntemlerin ve özel </a:t>
            </a:r>
            <a:r>
              <a:rPr lang="tr-TR" dirty="0" err="1"/>
              <a:t>gereksinimli</a:t>
            </a:r>
            <a:r>
              <a:rPr lang="tr-TR" dirty="0"/>
              <a:t> öğrencileriniz için yapabileceğiniz düzenlemelerin yer aldığı uygulayıcıya not kısmı dikkatle okunmalıdır.</a:t>
            </a:r>
          </a:p>
          <a:p>
            <a:pPr marL="0" indent="0" algn="just">
              <a:buNone/>
            </a:pPr>
            <a:endParaRPr lang="tr-TR" dirty="0"/>
          </a:p>
          <a:p>
            <a:pPr marL="0" indent="0" algn="just">
              <a:buNone/>
            </a:pPr>
            <a:r>
              <a:rPr lang="tr-TR" dirty="0"/>
              <a:t>Etkinlikte öğrencilere bilgi ya da geribildirim verilebilmesi için hazırlanmış olan etkinlik bilgi notu etkinlik öncesinde incelenmelidir.</a:t>
            </a:r>
          </a:p>
        </p:txBody>
      </p:sp>
    </p:spTree>
    <p:extLst>
      <p:ext uri="{BB962C8B-B14F-4D97-AF65-F5344CB8AC3E}">
        <p14:creationId xmlns:p14="http://schemas.microsoft.com/office/powerpoint/2010/main" val="177922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a:xfrm>
            <a:off x="899592" y="2568041"/>
            <a:ext cx="7408333" cy="3633267"/>
          </a:xfrm>
        </p:spPr>
        <p:txBody>
          <a:bodyPr>
            <a:normAutofit/>
          </a:bodyPr>
          <a:lstStyle/>
          <a:p>
            <a:pPr marL="0" indent="0" algn="just">
              <a:buNone/>
            </a:pPr>
            <a:r>
              <a:rPr lang="tr-TR" dirty="0"/>
              <a:t>Örnek etkinliklerin süreç kısmında tüm basamaklar açık ve anlaşılır biçimde ifade edilmiştir ve birbirine bağlıdır. Bu nedenle etkinlik uygulanırken süreçteki hiçbir aşamanın atlanmamasına özen gösterilmesi etkinliğin amacına ulaşması açısından önemli görülmektedir.</a:t>
            </a:r>
          </a:p>
          <a:p>
            <a:pPr marL="0" indent="0" algn="just">
              <a:buNone/>
            </a:pPr>
            <a:endParaRPr lang="tr-TR"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3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a:xfrm>
            <a:off x="872067" y="2492896"/>
            <a:ext cx="7408333" cy="3633267"/>
          </a:xfrm>
        </p:spPr>
        <p:txBody>
          <a:bodyPr>
            <a:normAutofit/>
          </a:bodyPr>
          <a:lstStyle/>
          <a:p>
            <a:pPr marL="0" indent="0" algn="just">
              <a:buNone/>
            </a:pPr>
            <a:r>
              <a:rPr lang="tr-TR" dirty="0"/>
              <a:t>Ders süresi dikkate alınarak olabildiğince fazla gönüllü öğrenciyi sürece katmaya özen göstermek fakat katılım göstermek istemeyen öğrencileri sürece katmaya zorlamamanın etkililiği artıracağı önerilmektedir.</a:t>
            </a:r>
          </a:p>
          <a:p>
            <a:pPr marL="0" indent="0">
              <a:buNone/>
            </a:pPr>
            <a:endParaRPr lang="tr-TR"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30120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1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lstStyle/>
          <a:p>
            <a:pPr marL="0" indent="0" algn="just">
              <a:buNone/>
            </a:pPr>
            <a:r>
              <a:rPr lang="tr-TR" dirty="0"/>
              <a:t>İki hafta arka arkaya tekrar eden kazanımların içeriklerinin dikkatle incelenmesi, her bir haftada yalnızca o hafta ele alınması gereken konuları ele alıp diğer haftanın konularına değinilmemesi etkinliklerin çerçevesinin daha rahat çizilmesine yol gösterecektir. </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a:bodyPr>
          <a:lstStyle/>
          <a:p>
            <a:pPr marL="0" indent="0" algn="just">
              <a:buNone/>
            </a:pPr>
            <a:r>
              <a:rPr lang="tr-TR" dirty="0"/>
              <a:t>Kazanımlar bir bütün ve birbirini tamamlayıcı şekilde hazırlandığı için etkinliği yapılacak olan kazanım ön bilgiler içeriyorsa sınıf rehberlik programında o konuya ilişkin daha önceki sınıf düzeylerinde yer alan kazanımların dikkatle incelenmesi, eğer öğrencilerin etkinliğin uygulanması sırasında ihtiyaç duyacakları eksik bilgileri varsa etkinlik öncesinde ya da etkinliğin süresini olabildiğince az etkileyecek şekilde öğrencilere aktarılmasının etkinlik sürecini daha etkili hale getireceği düşünülmektedir.</a:t>
            </a:r>
          </a:p>
          <a:p>
            <a:endParaRPr lang="tr-TR" dirty="0"/>
          </a:p>
        </p:txBody>
      </p:sp>
    </p:spTree>
    <p:extLst>
      <p:ext uri="{BB962C8B-B14F-4D97-AF65-F5344CB8AC3E}">
        <p14:creationId xmlns:p14="http://schemas.microsoft.com/office/powerpoint/2010/main" val="140017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a:t>Örneğin, 2021-2022 Eğitim-Öğretim yılında 9. Sınıfta uygulayacağınız karakter güçleri ile ilgili bir etkinliğe ilişkin temel bilgiler sınıf rehberlik programında 7. sınıfta yer alabilir. Fakat bu dönemde 9. sınıfta öğrenim gören öğrenciler 7. sınıftayken bu program yürürlükte olmadığından öğrencilerinizin karakter güçlerine ilişkin bilgileri, etkinliğin uygulanabilmesi için yeterli olmayabilir. Bu durumda etkinliği uygulayacağınız dersten önceki bir zamanda karakter güçleriyle ilgili kısa bilgiler verebilir ya da öğrencilerden etkinliği yapacağınız güne kadar bu konuda bilgi toplamalarını isteyebilirsiniz. Bunun dışında etkinliğinizin süresini planlayarak etkinlik öncesinde de kısaca karakter güçleri konusuna değinebilirsiniz. Program değişikliği sebebiyle 1-2 sene kadar bu tip durumların yaşanması beklenmektedir.</a:t>
            </a:r>
          </a:p>
          <a:p>
            <a:endParaRPr lang="tr-TR" dirty="0"/>
          </a:p>
        </p:txBody>
      </p:sp>
    </p:spTree>
    <p:extLst>
      <p:ext uri="{BB962C8B-B14F-4D97-AF65-F5344CB8AC3E}">
        <p14:creationId xmlns:p14="http://schemas.microsoft.com/office/powerpoint/2010/main" val="429340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normAutofit/>
          </a:bodyPr>
          <a:lstStyle/>
          <a:p>
            <a:pPr marL="0" indent="0" algn="just">
              <a:buNone/>
            </a:pPr>
            <a:r>
              <a:rPr lang="tr-TR" dirty="0"/>
              <a:t>Özellikle sosyal duygusal gelişim alanında yer alan bazı konular öğrencilerin bir kısmı için hassasiyet içerebilir (</a:t>
            </a:r>
            <a:r>
              <a:rPr lang="tr-TR" dirty="0" err="1"/>
              <a:t>örn</a:t>
            </a:r>
            <a:r>
              <a:rPr lang="tr-TR" dirty="0"/>
              <a:t>. beden imgesi). Bu tip durumlarda öğrencilerin olumsuz etkilenmemeleri için her bir etkinliğin önceden okunması yoluyla risk teşkil eden durumlarda sınıf içi öğrenci etkileşiminin kontrolü gibi düzenlemeler ile olumsuzlukların önüne geçilmesi sağlanabilir.</a:t>
            </a:r>
          </a:p>
          <a:p>
            <a:pPr marL="0" indent="0">
              <a:buNone/>
            </a:pPr>
            <a:endParaRPr lang="tr-TR" dirty="0"/>
          </a:p>
          <a:p>
            <a:endParaRPr lang="tr-TR" dirty="0"/>
          </a:p>
        </p:txBody>
      </p:sp>
    </p:spTree>
    <p:extLst>
      <p:ext uri="{BB962C8B-B14F-4D97-AF65-F5344CB8AC3E}">
        <p14:creationId xmlns:p14="http://schemas.microsoft.com/office/powerpoint/2010/main" val="84997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sz="2800" dirty="0"/>
              <a:t>SINIF REHBERLİK PROGRAMI’NIN UYGULANMASI</a:t>
            </a:r>
          </a:p>
        </p:txBody>
      </p:sp>
      <p:sp>
        <p:nvSpPr>
          <p:cNvPr id="3" name="İçerik Yer Tutucusu 2"/>
          <p:cNvSpPr>
            <a:spLocks noGrp="1"/>
          </p:cNvSpPr>
          <p:nvPr>
            <p:ph idx="1"/>
          </p:nvPr>
        </p:nvSpPr>
        <p:spPr/>
        <p:txBody>
          <a:bodyPr/>
          <a:lstStyle/>
          <a:p>
            <a:pPr algn="just"/>
            <a:r>
              <a:rPr lang="tr-TR" dirty="0" err="1"/>
              <a:t>DİSREP’ten</a:t>
            </a:r>
            <a:r>
              <a:rPr lang="tr-TR" dirty="0"/>
              <a:t> faydalanılacaksa program ve etkinliğin tam metinlerinin detaylı incelemesi yapılmalıdır. Bu kaynaklar </a:t>
            </a:r>
            <a:r>
              <a:rPr lang="tr-TR" b="1" dirty="0"/>
              <a:t>orgm.meb.gov.tr</a:t>
            </a:r>
            <a:r>
              <a:rPr lang="tr-TR" dirty="0"/>
              <a:t> adresinde yer almaktadır.</a:t>
            </a:r>
          </a:p>
          <a:p>
            <a:pPr algn="just"/>
            <a:r>
              <a:rPr lang="tr-TR" dirty="0"/>
              <a:t>Sınıf Rehberlik Programında okul psikolojik danışmanı/rehber öğretmeni sorumlu olduğu kazanımları yıllık planına eklemelidir. Uyguladığı etkinlikleri e-rehberlik sistemine işlemelidir.</a:t>
            </a:r>
          </a:p>
        </p:txBody>
      </p:sp>
    </p:spTree>
    <p:extLst>
      <p:ext uri="{BB962C8B-B14F-4D97-AF65-F5344CB8AC3E}">
        <p14:creationId xmlns:p14="http://schemas.microsoft.com/office/powerpoint/2010/main" val="3627580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HİZMETLERİ</a:t>
            </a:r>
          </a:p>
        </p:txBody>
      </p:sp>
      <p:sp>
        <p:nvSpPr>
          <p:cNvPr id="3" name="İçerik Yer Tutucusu 2"/>
          <p:cNvSpPr>
            <a:spLocks noGrp="1"/>
          </p:cNvSpPr>
          <p:nvPr>
            <p:ph idx="1"/>
          </p:nvPr>
        </p:nvSpPr>
        <p:spPr>
          <a:xfrm>
            <a:off x="457200" y="1916832"/>
            <a:ext cx="8229600" cy="4392488"/>
          </a:xfrm>
        </p:spPr>
        <p:txBody>
          <a:bodyPr>
            <a:normAutofit/>
          </a:bodyPr>
          <a:lstStyle/>
          <a:p>
            <a:pPr marL="0" indent="0" algn="just">
              <a:buNone/>
            </a:pPr>
            <a:r>
              <a:rPr lang="tr-TR" dirty="0"/>
              <a:t>Millî Eğitim Bakanlığı Rehberlik Ve Psikolojik Danışma Hizmetleri Yönetmeliği’nin sınıf rehber öğretmeninin görevleri başlıklı 23’üncü maddesinin a bendine göre; sınıf/şube rehber öğretmeninin sınıf rehberlik planını okul rehberlik ve psikolojik danışma programı ile sınıf rehberlik programı çerçevesinde hazırlayarak en geç ekim ayının ikinci haftasında eğitim kurumu müdürüne onaylatması ve plan dâhilinde uygulamalarını gerçekleştirmesi gerekmektedir. </a:t>
            </a:r>
          </a:p>
        </p:txBody>
      </p:sp>
    </p:spTree>
    <p:extLst>
      <p:ext uri="{BB962C8B-B14F-4D97-AF65-F5344CB8AC3E}">
        <p14:creationId xmlns:p14="http://schemas.microsoft.com/office/powerpoint/2010/main" val="404523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HİZMETLERİ</a:t>
            </a:r>
          </a:p>
        </p:txBody>
      </p:sp>
      <p:sp>
        <p:nvSpPr>
          <p:cNvPr id="3" name="İçerik Yer Tutucusu 2"/>
          <p:cNvSpPr>
            <a:spLocks noGrp="1"/>
          </p:cNvSpPr>
          <p:nvPr>
            <p:ph idx="1"/>
          </p:nvPr>
        </p:nvSpPr>
        <p:spPr>
          <a:xfrm>
            <a:off x="457200" y="2060848"/>
            <a:ext cx="8229600" cy="4248472"/>
          </a:xfrm>
        </p:spPr>
        <p:txBody>
          <a:bodyPr>
            <a:normAutofit fontScale="32500" lnSpcReduction="20000"/>
          </a:bodyPr>
          <a:lstStyle/>
          <a:p>
            <a:pPr marL="0" indent="0" algn="just">
              <a:buNone/>
            </a:pPr>
            <a:r>
              <a:rPr lang="tr-TR" sz="6000" dirty="0"/>
              <a:t>Ayrıca Millî Eğitim Bakanlığı Yönetici ve Öğretmenlerinin Ders Ve Ek Ders Saatlerine İlişkin Karar’ın 6. maddesinin 5. fıkrasında “Okul öncesi ve sınıf öğretmenleri ile bölüm, atölye ve laboratuvar şefliği görevi verilen öğretmenler hariç olmak üzere, örgün eğitim kurumlarında ilgili mevzuatında belirtilen sosyal etkinlik faaliyetlerinde danışman öğretmen olarak görevlendirilen öğretmenler ile sınıf veya şube sorumluluğu verilen sınıf/şube rehber öğretmenlerinin bu görevlerinin haftada 2 saati ek ders görevi sayılır. Bu dersler, ders dağıtım çizelgesinde “Öğrenci Sosyal ve Kişilik Hizmetleri” adıyla gösterilir. Bu kapsamda aynı kişiye hem danışman öğretmenlik hem de sınıf/şube rehber öğretmenliği görevi verilmesi hâlinde sadece bir görev için ek ders ücreti ödenir.” denmektedir. </a:t>
            </a:r>
            <a:endParaRPr lang="tr-TR" dirty="0"/>
          </a:p>
        </p:txBody>
      </p:sp>
    </p:spTree>
    <p:extLst>
      <p:ext uri="{BB962C8B-B14F-4D97-AF65-F5344CB8AC3E}">
        <p14:creationId xmlns:p14="http://schemas.microsoft.com/office/powerpoint/2010/main" val="135536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Amaç</a:t>
            </a:r>
          </a:p>
        </p:txBody>
      </p:sp>
      <p:sp>
        <p:nvSpPr>
          <p:cNvPr id="3" name="İçerik Yer Tutucusu 2"/>
          <p:cNvSpPr>
            <a:spLocks noGrp="1"/>
          </p:cNvSpPr>
          <p:nvPr>
            <p:ph idx="1"/>
          </p:nvPr>
        </p:nvSpPr>
        <p:spPr/>
        <p:txBody>
          <a:bodyPr/>
          <a:lstStyle/>
          <a:p>
            <a:pPr marL="0" indent="0" algn="just">
              <a:buNone/>
            </a:pPr>
            <a:r>
              <a:rPr lang="tr-TR" dirty="0"/>
              <a:t>Sınıf Rehberlik Programı’nın her aşamasında soruna odaklı bir yaklaşımdan ziyade öğrencilerimizi gelecekte karşılaşabilecekleri sorunlara karşı hazırlıklı hâle getirmeyi amaçlayan, gelişimsel, yeterlik ve güç temelli bir yaklaşım benimsenmiştir.</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3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HİZMETLERİ</a:t>
            </a:r>
          </a:p>
        </p:txBody>
      </p:sp>
      <p:sp>
        <p:nvSpPr>
          <p:cNvPr id="3" name="İçerik Yer Tutucusu 2"/>
          <p:cNvSpPr>
            <a:spLocks noGrp="1"/>
          </p:cNvSpPr>
          <p:nvPr>
            <p:ph idx="1"/>
          </p:nvPr>
        </p:nvSpPr>
        <p:spPr>
          <a:xfrm>
            <a:off x="457200" y="2996952"/>
            <a:ext cx="8229600" cy="2376264"/>
          </a:xfrm>
        </p:spPr>
        <p:txBody>
          <a:bodyPr>
            <a:normAutofit fontScale="55000" lnSpcReduction="20000"/>
          </a:bodyPr>
          <a:lstStyle/>
          <a:p>
            <a:pPr marL="0" indent="0" algn="just">
              <a:buNone/>
            </a:pPr>
            <a:r>
              <a:rPr lang="tr-TR" sz="3800" dirty="0"/>
              <a:t>Söz konusu mevzuat hükümleri doğrultusunda haftalık ders çizelgelerinde rehberlik ders saatinin olup olmadığına bakılmaksızın şube/sınıf rehberlik hizmetleri okullarımızda yürütülmektedir. Bu kapsamda okul öncesinden ortaöğretimin son sınıfına kadar her sınıf seviyesi için sınıf rehberlik hizmetlerinin planlanmasında Talim ve Terbiye Kurulu kararı ile kabul edilmiş Sınıf Rehberlik Programı’nın esas alınması gerekmektedir. </a:t>
            </a:r>
          </a:p>
          <a:p>
            <a:endParaRPr lang="tr-TR" dirty="0"/>
          </a:p>
        </p:txBody>
      </p:sp>
    </p:spTree>
    <p:extLst>
      <p:ext uri="{BB962C8B-B14F-4D97-AF65-F5344CB8AC3E}">
        <p14:creationId xmlns:p14="http://schemas.microsoft.com/office/powerpoint/2010/main" val="135536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700" dirty="0"/>
              <a:t>Mesleki Değerlerim Ne Durumda?</a:t>
            </a:r>
          </a:p>
        </p:txBody>
      </p:sp>
      <p:sp>
        <p:nvSpPr>
          <p:cNvPr id="3" name="İçerik Yer Tutucusu 2"/>
          <p:cNvSpPr>
            <a:spLocks noGrp="1"/>
          </p:cNvSpPr>
          <p:nvPr>
            <p:ph idx="1"/>
          </p:nvPr>
        </p:nvSpPr>
        <p:spPr/>
        <p:txBody>
          <a:bodyPr>
            <a:normAutofit fontScale="55000" lnSpcReduction="20000"/>
          </a:bodyPr>
          <a:lstStyle/>
          <a:p>
            <a:r>
              <a:rPr lang="tr-TR" b="1" dirty="0"/>
              <a:t>Gelişim Alanı: </a:t>
            </a:r>
            <a:r>
              <a:rPr lang="tr-TR" dirty="0"/>
              <a:t>Kariyer </a:t>
            </a:r>
          </a:p>
          <a:p>
            <a:r>
              <a:rPr lang="tr-TR" b="1" dirty="0"/>
              <a:t>Yeterlik Alanı: </a:t>
            </a:r>
            <a:r>
              <a:rPr lang="tr-TR" dirty="0"/>
              <a:t>Kariyer Farkındalığı</a:t>
            </a:r>
          </a:p>
          <a:p>
            <a:r>
              <a:rPr lang="tr-TR" b="1" dirty="0"/>
              <a:t>Kazanım/Hafta:</a:t>
            </a:r>
            <a:r>
              <a:rPr lang="tr-TR" dirty="0"/>
              <a:t> Kendi mesleki değerlerinin farkına varır. / 9. Hafta</a:t>
            </a:r>
          </a:p>
          <a:p>
            <a:r>
              <a:rPr lang="tr-TR" b="1" dirty="0"/>
              <a:t>Sınıf düzeyi: </a:t>
            </a:r>
            <a:r>
              <a:rPr lang="tr-TR" dirty="0"/>
              <a:t>9. sınıf</a:t>
            </a:r>
          </a:p>
          <a:p>
            <a:r>
              <a:rPr lang="tr-TR" b="1" dirty="0"/>
              <a:t>Süre:</a:t>
            </a:r>
            <a:r>
              <a:rPr lang="tr-TR" dirty="0"/>
              <a:t> 40 dk. (Bir ders saati)</a:t>
            </a:r>
          </a:p>
          <a:p>
            <a:r>
              <a:rPr lang="tr-TR" b="1" dirty="0"/>
              <a:t>Araç Gereçler:  </a:t>
            </a:r>
            <a:r>
              <a:rPr lang="tr-TR" dirty="0"/>
              <a:t>1. Çalışma yaprağı-1 </a:t>
            </a:r>
          </a:p>
          <a:p>
            <a:pPr marL="0" indent="0">
              <a:buNone/>
            </a:pPr>
            <a:r>
              <a:rPr lang="tr-TR" dirty="0"/>
              <a:t>                                 2. Çalışma yaprağı-2 </a:t>
            </a:r>
          </a:p>
          <a:p>
            <a:pPr marL="0" indent="0">
              <a:buNone/>
            </a:pPr>
            <a:r>
              <a:rPr lang="tr-TR" dirty="0"/>
              <a:t>                                 3. Etkinlik Bilgi Notu</a:t>
            </a:r>
          </a:p>
          <a:p>
            <a:r>
              <a:rPr lang="tr-TR" b="1" dirty="0"/>
              <a:t>Uygulayıcı İçin Ön Hazırlık: </a:t>
            </a:r>
          </a:p>
          <a:p>
            <a:pPr marL="1028700" lvl="2" indent="-342900">
              <a:buFont typeface="+mj-lt"/>
              <a:buAutoNum type="arabicPeriod"/>
            </a:pPr>
            <a:r>
              <a:rPr lang="tr-TR" dirty="0"/>
              <a:t>Çalışma Yaprağı-1 tahtaya asılır ya da dijital ortamda yansıtılır. </a:t>
            </a:r>
          </a:p>
          <a:p>
            <a:pPr marL="1028700" lvl="2" indent="-342900">
              <a:buFont typeface="+mj-lt"/>
              <a:buAutoNum type="arabicPeriod"/>
            </a:pPr>
            <a:r>
              <a:rPr lang="tr-TR" dirty="0"/>
              <a:t>Çalışma Yaprağı-2 her öğrenci için çoğaltılır. </a:t>
            </a:r>
          </a:p>
          <a:p>
            <a:pPr marL="1028700" lvl="2" indent="-342900">
              <a:buFont typeface="+mj-lt"/>
              <a:buAutoNum type="arabicPeriod"/>
            </a:pPr>
            <a:r>
              <a:rPr lang="tr-TR" dirty="0"/>
              <a:t>Meslek değerlerini hatırlamak adına Etkinlik Bilgi Notu incelenir.</a:t>
            </a:r>
          </a:p>
        </p:txBody>
      </p:sp>
    </p:spTree>
    <p:extLst>
      <p:ext uri="{BB962C8B-B14F-4D97-AF65-F5344CB8AC3E}">
        <p14:creationId xmlns:p14="http://schemas.microsoft.com/office/powerpoint/2010/main" val="454078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rmAutofit/>
          </a:bodyPr>
          <a:lstStyle/>
          <a:p>
            <a:pPr marL="342900" indent="-342900">
              <a:lnSpc>
                <a:spcPct val="150000"/>
              </a:lnSpc>
              <a:buFont typeface="+mj-lt"/>
              <a:buAutoNum type="arabicPeriod"/>
            </a:pPr>
            <a:endParaRPr lang="tr-TR" sz="1500" dirty="0"/>
          </a:p>
          <a:p>
            <a:pPr marL="342900" indent="-342900">
              <a:lnSpc>
                <a:spcPct val="150000"/>
              </a:lnSpc>
              <a:buFont typeface="+mj-lt"/>
              <a:buAutoNum type="arabicPeriod"/>
            </a:pPr>
            <a:r>
              <a:rPr lang="tr-TR" sz="1500" dirty="0"/>
              <a:t>Mesleki değerleri hatırlatmak amacıyla uygulayıcı tarafından Çalışma Yaprağı-1 tahtaya asılır ve aşağıdaki yönerge verilir: </a:t>
            </a:r>
          </a:p>
          <a:p>
            <a:pPr marL="685800" lvl="2" indent="0">
              <a:lnSpc>
                <a:spcPct val="150000"/>
              </a:lnSpc>
              <a:buNone/>
            </a:pPr>
            <a:r>
              <a:rPr lang="tr-TR" sz="1050" b="1" i="1" dirty="0"/>
              <a:t>“Sevgili öğrenciler geçen hafta mesleki değerlerin neler olduğunu öğrendiniz. Hatırlamanız amacıyla  bu değerleri tahtaya  asıyorum/yansıtıyorum.  Bugün bu mesleki değerlerle ilgili bir etkinlik yapacağız.”</a:t>
            </a:r>
          </a:p>
        </p:txBody>
      </p:sp>
    </p:spTree>
    <p:extLst>
      <p:ext uri="{BB962C8B-B14F-4D97-AF65-F5344CB8AC3E}">
        <p14:creationId xmlns:p14="http://schemas.microsoft.com/office/powerpoint/2010/main" val="213714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073" y="1335232"/>
            <a:ext cx="3699163" cy="4077045"/>
          </a:xfrm>
          <a:prstGeom prst="rect">
            <a:avLst/>
          </a:prstGeom>
        </p:spPr>
      </p:pic>
    </p:spTree>
    <p:extLst>
      <p:ext uri="{BB962C8B-B14F-4D97-AF65-F5344CB8AC3E}">
        <p14:creationId xmlns:p14="http://schemas.microsoft.com/office/powerpoint/2010/main" val="2569668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342900" indent="-342900">
              <a:buFont typeface="+mj-lt"/>
              <a:buAutoNum type="arabicPeriod" startAt="2"/>
            </a:pPr>
            <a:r>
              <a:rPr lang="tr-TR" dirty="0"/>
              <a:t>Öğrenciler  Çalışma  Yaprağı-1’i  inceledikten  sonra aşağıdaki  açıklama yapılarak  gönüllü  öğrencilerden  gelen  cevaplar  alınır  ve  bu  cevaplar  da tahtaya yazılır: </a:t>
            </a:r>
          </a:p>
          <a:p>
            <a:pPr marL="685800" lvl="2" indent="0">
              <a:buNone/>
            </a:pPr>
            <a:r>
              <a:rPr lang="tr-TR" b="1" i="1" dirty="0"/>
              <a:t>“Peki, bu meslek değerleri dışında aklınıza başka hangi meslek değerleri geliyor?”</a:t>
            </a:r>
          </a:p>
        </p:txBody>
      </p:sp>
    </p:spTree>
    <p:extLst>
      <p:ext uri="{BB962C8B-B14F-4D97-AF65-F5344CB8AC3E}">
        <p14:creationId xmlns:p14="http://schemas.microsoft.com/office/powerpoint/2010/main" val="1383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342900" indent="-342900">
              <a:buFont typeface="+mj-lt"/>
              <a:buAutoNum type="arabicPeriod" startAt="3"/>
            </a:pPr>
            <a:r>
              <a:rPr lang="tr-TR" dirty="0"/>
              <a:t>Her öğrenciye Çalışma Yaprağı-2 dağıtılarak aşağıdaki açıklama yapılır ve öğrencilere Çalışma Yaprağı-2’yi doldurmaları için 15 dakika süre verilir: </a:t>
            </a:r>
          </a:p>
          <a:p>
            <a:pPr marL="685800" lvl="2" indent="0">
              <a:buNone/>
            </a:pPr>
            <a:r>
              <a:rPr lang="tr-TR" b="1" i="1" dirty="0"/>
              <a:t>«Çalışma Yaprağı-2’de bir kare ve bu karenin kenarlarında daireler görüyorsunuz. Sizden istediğim karenin içine seçmeyi düşündüğünüz mesleği/ meslekleri  yazın.  Dairelerin  içine  ise bu  mesleğin/mesleklerin  hangi  değerleri karşılamasını  istediğinizi  yazın. Mesleki değerler  için tahtada yazılı olanları  ve aklınıza gelen başka meslek değerlerini de kullanabilirsiniz.»</a:t>
            </a:r>
          </a:p>
        </p:txBody>
      </p:sp>
    </p:spTree>
    <p:extLst>
      <p:ext uri="{BB962C8B-B14F-4D97-AF65-F5344CB8AC3E}">
        <p14:creationId xmlns:p14="http://schemas.microsoft.com/office/powerpoint/2010/main" val="1818331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782" y="1487632"/>
            <a:ext cx="3761509" cy="3664528"/>
          </a:xfrm>
          <a:prstGeom prst="rect">
            <a:avLst/>
          </a:prstGeom>
        </p:spPr>
      </p:pic>
    </p:spTree>
    <p:extLst>
      <p:ext uri="{BB962C8B-B14F-4D97-AF65-F5344CB8AC3E}">
        <p14:creationId xmlns:p14="http://schemas.microsoft.com/office/powerpoint/2010/main" val="3435820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Autofit/>
          </a:bodyPr>
          <a:lstStyle/>
          <a:p>
            <a:pPr marL="342900" indent="-342900">
              <a:buFont typeface="+mj-lt"/>
              <a:buAutoNum type="arabicPeriod" startAt="4"/>
            </a:pPr>
            <a:r>
              <a:rPr lang="tr-TR" sz="1500" dirty="0"/>
              <a:t>Öğrenciler Çalışma Yaprağı-2’yi doldurduktan sonra gönüllü öğrencilerin paylaşmaları sağlanır. </a:t>
            </a:r>
          </a:p>
          <a:p>
            <a:pPr marL="0" indent="0">
              <a:buNone/>
            </a:pPr>
            <a:endParaRPr lang="tr-TR" sz="1500" dirty="0"/>
          </a:p>
          <a:p>
            <a:pPr marL="342900" indent="-342900">
              <a:buFont typeface="+mj-lt"/>
              <a:buAutoNum type="arabicPeriod" startAt="5"/>
            </a:pPr>
            <a:r>
              <a:rPr lang="tr-TR" sz="1500" dirty="0"/>
              <a:t>Tartışma sorularıyla etkinlik süreci değerlendirilir.</a:t>
            </a:r>
          </a:p>
          <a:p>
            <a:pPr lvl="1"/>
            <a:r>
              <a:rPr lang="tr-TR" dirty="0"/>
              <a:t>Bu etkinlikte neler fark ettiniz? </a:t>
            </a:r>
          </a:p>
          <a:p>
            <a:pPr lvl="1"/>
            <a:r>
              <a:rPr lang="tr-TR" dirty="0"/>
              <a:t>Size en yakın ve en uzak hissettiğiniz meslek değeri nelerdir? </a:t>
            </a:r>
          </a:p>
          <a:p>
            <a:pPr lvl="1"/>
            <a:r>
              <a:rPr lang="tr-TR" dirty="0"/>
              <a:t>Meslek değerlerinizin farkında olmak size nasıl bir yarar sağlar? </a:t>
            </a:r>
          </a:p>
          <a:p>
            <a:pPr lvl="1"/>
            <a:r>
              <a:rPr lang="tr-TR" dirty="0"/>
              <a:t>Değerlerinize uygun olabilecek başka meslekler neler olabilir?</a:t>
            </a:r>
          </a:p>
        </p:txBody>
      </p:sp>
    </p:spTree>
    <p:extLst>
      <p:ext uri="{BB962C8B-B14F-4D97-AF65-F5344CB8AC3E}">
        <p14:creationId xmlns:p14="http://schemas.microsoft.com/office/powerpoint/2010/main" val="1787881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342900" indent="-342900">
              <a:buFont typeface="+mj-lt"/>
              <a:buAutoNum type="arabicPeriod" startAt="6"/>
            </a:pPr>
            <a:r>
              <a:rPr lang="tr-TR" dirty="0"/>
              <a:t> Aşağıdaki açıklamayla etkinlik sonlandırılır: </a:t>
            </a:r>
          </a:p>
          <a:p>
            <a:pPr marL="342900" lvl="1" indent="0">
              <a:buNone/>
            </a:pPr>
            <a:endParaRPr lang="tr-TR" dirty="0"/>
          </a:p>
          <a:p>
            <a:pPr marL="342900" lvl="1" indent="0">
              <a:buNone/>
            </a:pPr>
            <a:r>
              <a:rPr lang="tr-TR" b="1" i="1" dirty="0"/>
              <a:t>“Meslek değerleri size, bazı ihtiyaçlarınıza  öncelik  verdiğiniz bazılarını ise  daha geri planda tutabildiğiniz bir tercih çerçevesi sunar. Kiminiz bir işte liderliğe önem verirken kiminiz tanınır bir kişi olmaya önem veriyor olabilir. Ayrıca meslek değerleri zamanla gelişim ve değişim gösterebilir. Mesleki değerlerinizin farkına vardığınızda kendinize uygun mesleği seçme şansınızı da artırmış olursunuz.”</a:t>
            </a:r>
          </a:p>
        </p:txBody>
      </p:sp>
    </p:spTree>
    <p:extLst>
      <p:ext uri="{BB962C8B-B14F-4D97-AF65-F5344CB8AC3E}">
        <p14:creationId xmlns:p14="http://schemas.microsoft.com/office/powerpoint/2010/main" val="1948602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Uygulayıcıya Not</a:t>
            </a:r>
          </a:p>
        </p:txBody>
      </p:sp>
      <p:sp>
        <p:nvSpPr>
          <p:cNvPr id="3" name="İçerik Yer Tutucusu 2"/>
          <p:cNvSpPr>
            <a:spLocks noGrp="1"/>
          </p:cNvSpPr>
          <p:nvPr>
            <p:ph idx="1"/>
          </p:nvPr>
        </p:nvSpPr>
        <p:spPr/>
        <p:txBody>
          <a:bodyPr/>
          <a:lstStyle/>
          <a:p>
            <a:pPr marL="342900" indent="-342900">
              <a:buFont typeface="+mj-lt"/>
              <a:buAutoNum type="arabicPeriod"/>
            </a:pPr>
            <a:r>
              <a:rPr lang="tr-TR" dirty="0"/>
              <a:t>Öğrencilerin hatırlamakta zorlandığı meslek değerleri Etkinlik Bilgi Notu yardımıyla öğrencilere hatırlatılır.</a:t>
            </a:r>
          </a:p>
        </p:txBody>
      </p:sp>
    </p:spTree>
    <p:extLst>
      <p:ext uri="{BB962C8B-B14F-4D97-AF65-F5344CB8AC3E}">
        <p14:creationId xmlns:p14="http://schemas.microsoft.com/office/powerpoint/2010/main" val="890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251520" y="260648"/>
            <a:ext cx="8136904" cy="792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br>
              <a:rPr lang="tr-TR" sz="3600" b="1" dirty="0"/>
            </a:br>
            <a:r>
              <a:rPr lang="tr-TR" sz="2800" b="1" dirty="0">
                <a:solidFill>
                  <a:schemeClr val="bg1"/>
                </a:solidFill>
                <a:cs typeface="Times New Roman" panose="02020603050405020304" pitchFamily="18" charset="0"/>
              </a:rPr>
              <a:t>SINIF REHBERLİK PROGRAMININ HAZIRLANMASI SÜRECİ</a:t>
            </a:r>
            <a:br>
              <a:rPr lang="tr-TR" sz="2800" b="1" dirty="0">
                <a:latin typeface="Times New Roman" panose="02020603050405020304" pitchFamily="18" charset="0"/>
                <a:cs typeface="Times New Roman" panose="02020603050405020304" pitchFamily="18" charset="0"/>
              </a:rPr>
            </a:br>
            <a:br>
              <a:rPr lang="tr-TR" sz="2800" b="1"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73305355"/>
              </p:ext>
            </p:extLst>
          </p:nvPr>
        </p:nvGraphicFramePr>
        <p:xfrm>
          <a:off x="871538" y="1844824"/>
          <a:ext cx="7516886"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Aslihan ILHAN\Desktop\indi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25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291" y="1328304"/>
            <a:ext cx="4301836" cy="4135582"/>
          </a:xfrm>
          <a:prstGeom prst="rect">
            <a:avLst/>
          </a:prstGeom>
        </p:spPr>
      </p:pic>
    </p:spTree>
    <p:extLst>
      <p:ext uri="{BB962C8B-B14F-4D97-AF65-F5344CB8AC3E}">
        <p14:creationId xmlns:p14="http://schemas.microsoft.com/office/powerpoint/2010/main" val="2610103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a:t>
            </a:r>
            <a:r>
              <a:rPr lang="tr-TR" dirty="0" err="1"/>
              <a:t>gereksinimli</a:t>
            </a:r>
            <a:r>
              <a:rPr lang="tr-TR" dirty="0"/>
              <a:t> öğrenciler için;</a:t>
            </a:r>
          </a:p>
        </p:txBody>
      </p:sp>
      <p:sp>
        <p:nvSpPr>
          <p:cNvPr id="3" name="İçerik Yer Tutucusu 2"/>
          <p:cNvSpPr>
            <a:spLocks noGrp="1"/>
          </p:cNvSpPr>
          <p:nvPr>
            <p:ph idx="1"/>
          </p:nvPr>
        </p:nvSpPr>
        <p:spPr/>
        <p:txBody>
          <a:bodyPr>
            <a:normAutofit fontScale="85000" lnSpcReduction="10000"/>
          </a:bodyPr>
          <a:lstStyle/>
          <a:p>
            <a:pPr marL="342900" indent="-342900">
              <a:buFont typeface="+mj-lt"/>
              <a:buAutoNum type="arabicPeriod"/>
            </a:pPr>
            <a:r>
              <a:rPr lang="tr-TR" dirty="0"/>
              <a:t>Çalışma Yaprağı-1 de yer alan yazıların puntosu büyütülerek, dokunsal özellikler eklenerek veya kontrast renkte bir zemin üzerine yapıştırılarak görme bakımından işlevsel hale getirilebilir. </a:t>
            </a:r>
          </a:p>
          <a:p>
            <a:pPr marL="342900" indent="-342900">
              <a:buFont typeface="+mj-lt"/>
              <a:buAutoNum type="arabicPeriod"/>
            </a:pPr>
            <a:endParaRPr lang="tr-TR" dirty="0"/>
          </a:p>
          <a:p>
            <a:pPr marL="342900" indent="-342900">
              <a:buFont typeface="+mj-lt"/>
              <a:buAutoNum type="arabicPeriod"/>
            </a:pPr>
            <a:r>
              <a:rPr lang="tr-TR" dirty="0"/>
              <a:t>Çalışma Yaprağı-2’nin yapılma sürecinde öğrencilere bireysel destek sunulabilir. Yapılması gerekenlerin sayısı sınırlandırılarak etkinlik basitleştirilebilir.</a:t>
            </a:r>
          </a:p>
          <a:p>
            <a:pPr marL="342900" indent="-342900">
              <a:buFont typeface="+mj-lt"/>
              <a:buAutoNum type="arabicPeriod"/>
            </a:pPr>
            <a:endParaRPr lang="tr-TR" dirty="0"/>
          </a:p>
          <a:p>
            <a:pPr marL="342900" indent="-342900">
              <a:buFont typeface="+mj-lt"/>
              <a:buAutoNum type="arabicPeriod"/>
            </a:pPr>
            <a:r>
              <a:rPr lang="tr-TR" dirty="0"/>
              <a:t>Etkinliğin tamamlanması için öğrencilere ek süre verilebilir. </a:t>
            </a:r>
          </a:p>
        </p:txBody>
      </p:sp>
    </p:spTree>
    <p:extLst>
      <p:ext uri="{BB962C8B-B14F-4D97-AF65-F5344CB8AC3E}">
        <p14:creationId xmlns:p14="http://schemas.microsoft.com/office/powerpoint/2010/main" val="43016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PROGRAMI’NIN GENEL YAPISI</a:t>
            </a:r>
          </a:p>
        </p:txBody>
      </p:sp>
      <p:pic>
        <p:nvPicPr>
          <p:cNvPr id="4" name="İçerik Yer Tutucusu 3"/>
          <p:cNvPicPr>
            <a:picLocks noGrp="1" noChangeAspect="1"/>
          </p:cNvPicPr>
          <p:nvPr>
            <p:ph idx="1"/>
          </p:nvPr>
        </p:nvPicPr>
        <p:blipFill>
          <a:blip r:embed="rId2"/>
          <a:stretch>
            <a:fillRect/>
          </a:stretch>
        </p:blipFill>
        <p:spPr>
          <a:xfrm>
            <a:off x="2817781" y="2016124"/>
            <a:ext cx="3698435" cy="3933155"/>
          </a:xfrm>
          <a:prstGeom prst="rect">
            <a:avLst/>
          </a:prstGeom>
        </p:spPr>
      </p:pic>
      <p:pic>
        <p:nvPicPr>
          <p:cNvPr id="5"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5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PROGRAMI GELİŞİM ALANLARI</a:t>
            </a:r>
          </a:p>
        </p:txBody>
      </p:sp>
      <p:graphicFrame>
        <p:nvGraphicFramePr>
          <p:cNvPr id="4" name="İçerik Yer Tutucusu 3"/>
          <p:cNvGraphicFramePr>
            <a:graphicFrameLocks noGrp="1"/>
          </p:cNvGraphicFramePr>
          <p:nvPr>
            <p:ph idx="1"/>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SINIF REHBERLİK ETKİNLİKLERİ</a:t>
            </a:r>
          </a:p>
        </p:txBody>
      </p:sp>
      <p:sp>
        <p:nvSpPr>
          <p:cNvPr id="3" name="İçerik Yer Tutucusu 2"/>
          <p:cNvSpPr>
            <a:spLocks noGrp="1"/>
          </p:cNvSpPr>
          <p:nvPr>
            <p:ph idx="1"/>
          </p:nvPr>
        </p:nvSpPr>
        <p:spPr>
          <a:xfrm>
            <a:off x="872067" y="2420888"/>
            <a:ext cx="7408333" cy="3705275"/>
          </a:xfrm>
        </p:spPr>
        <p:txBody>
          <a:bodyPr>
            <a:normAutofit fontScale="70000" lnSpcReduction="20000"/>
          </a:bodyPr>
          <a:lstStyle/>
          <a:p>
            <a:pPr indent="0" algn="just">
              <a:lnSpc>
                <a:spcPct val="150000"/>
              </a:lnSpc>
              <a:spcAft>
                <a:spcPts val="800"/>
              </a:spcAft>
              <a:buNone/>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Programlarının uygulanması sürecinde kullanılacak, öğretmenlere yol gösterici sınıf rehberlik etkinlik örneklerinin hazırlanması ihtiyacı ortaya çıkmıştır. Bu kapsamda Sınıf Rehberlik Programı’nda yer alan her bir kazanım için ikişer örnek etkinlik geliştirilmiş ve Sınıf Rehberlik Etkinlikleri Seti oluşturulmuştur. </a:t>
            </a: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Okul Öncesi Sınıf Rehberlik Etkinlikleri (2 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İlkokul Sınıf Rehberlik Etkinlikleri (2 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Ortaokul Sınıf Rehberlik Etkinlikleri (2 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Ortaöğretim Sınıf Rehberlik Etkinlikleri (2 Cilt) olmak üzere 8 kitaptan oluşmaktadır. </a:t>
            </a:r>
            <a:endParaRPr lang="tr-TR" dirty="0">
              <a:solidFill>
                <a:srgbClr val="FF0000"/>
              </a:solidFill>
            </a:endParaRP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661248"/>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8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60648"/>
            <a:ext cx="8229600" cy="1252728"/>
          </a:xfrm>
        </p:spPr>
        <p:txBody>
          <a:bodyPr>
            <a:normAutofit/>
          </a:bodyPr>
          <a:lstStyle/>
          <a:p>
            <a:r>
              <a:rPr lang="tr-TR" sz="2800" dirty="0"/>
              <a:t>SINIF REHBERLİK ETKİNLİKLERİ</a:t>
            </a:r>
          </a:p>
        </p:txBody>
      </p:sp>
      <p:pic>
        <p:nvPicPr>
          <p:cNvPr id="4" name="İçerik Yer Tutucusu 4">
            <a:extLst>
              <a:ext uri="{FF2B5EF4-FFF2-40B4-BE49-F238E27FC236}">
                <a16:creationId xmlns:a16="http://schemas.microsoft.com/office/drawing/2014/main" id="{E0A6BFAA-EF57-4581-906A-5002ED72E0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8067" y="2996952"/>
            <a:ext cx="1970259" cy="2867283"/>
          </a:xfrm>
          <a:prstGeom prst="rect">
            <a:avLst/>
          </a:prstGeom>
        </p:spPr>
      </p:pic>
      <p:pic>
        <p:nvPicPr>
          <p:cNvPr id="5" name="Resim 4">
            <a:extLst>
              <a:ext uri="{FF2B5EF4-FFF2-40B4-BE49-F238E27FC236}">
                <a16:creationId xmlns:a16="http://schemas.microsoft.com/office/drawing/2014/main" id="{B0AA520C-E05F-4114-BF16-1DD4B1F0A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011130"/>
            <a:ext cx="1958237" cy="2857086"/>
          </a:xfrm>
          <a:prstGeom prst="rect">
            <a:avLst/>
          </a:prstGeom>
        </p:spPr>
      </p:pic>
      <p:pic>
        <p:nvPicPr>
          <p:cNvPr id="6" name="Resim 5">
            <a:extLst>
              <a:ext uri="{FF2B5EF4-FFF2-40B4-BE49-F238E27FC236}">
                <a16:creationId xmlns:a16="http://schemas.microsoft.com/office/drawing/2014/main" id="{A066D3F5-6A90-44CB-B97D-F78EABDFB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9" y="3011130"/>
            <a:ext cx="1872207" cy="2857086"/>
          </a:xfrm>
          <a:prstGeom prst="rect">
            <a:avLst/>
          </a:prstGeom>
        </p:spPr>
      </p:pic>
      <p:pic>
        <p:nvPicPr>
          <p:cNvPr id="7" name="Resim 6">
            <a:extLst>
              <a:ext uri="{FF2B5EF4-FFF2-40B4-BE49-F238E27FC236}">
                <a16:creationId xmlns:a16="http://schemas.microsoft.com/office/drawing/2014/main" id="{1409C19E-0B3D-4E9D-8C67-9608634EA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996953"/>
            <a:ext cx="1959950" cy="2857085"/>
          </a:xfrm>
          <a:prstGeom prst="rect">
            <a:avLst/>
          </a:prstGeom>
        </p:spPr>
      </p:pic>
    </p:spTree>
    <p:extLst>
      <p:ext uri="{BB962C8B-B14F-4D97-AF65-F5344CB8AC3E}">
        <p14:creationId xmlns:p14="http://schemas.microsoft.com/office/powerpoint/2010/main" val="158545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147248" cy="1012974"/>
          </a:xfrm>
        </p:spPr>
        <p:txBody>
          <a:bodyPr>
            <a:noAutofit/>
          </a:bodyPr>
          <a:lstStyle/>
          <a:p>
            <a:r>
              <a:rPr lang="tr-TR" sz="2800" dirty="0"/>
              <a:t>Dijital Sınıf Rehberlik Etkinlikleri Platformu</a:t>
            </a:r>
            <a:br>
              <a:rPr lang="tr-TR" sz="2800" dirty="0"/>
            </a:br>
            <a:r>
              <a:rPr lang="tr-TR" sz="2800" dirty="0"/>
              <a:t>DİSREP</a:t>
            </a:r>
          </a:p>
        </p:txBody>
      </p:sp>
      <p:sp>
        <p:nvSpPr>
          <p:cNvPr id="4" name="Metin kutusu 2">
            <a:extLst>
              <a:ext uri="{FF2B5EF4-FFF2-40B4-BE49-F238E27FC236}">
                <a16:creationId xmlns:a16="http://schemas.microsoft.com/office/drawing/2014/main" id="{CA2A47DE-68D0-4B41-B133-9FC7AD541544}"/>
              </a:ext>
            </a:extLst>
          </p:cNvPr>
          <p:cNvSpPr txBox="1">
            <a:spLocks noGrp="1"/>
          </p:cNvSpPr>
          <p:nvPr>
            <p:ph idx="1"/>
          </p:nvPr>
        </p:nvSpPr>
        <p:spPr>
          <a:xfrm>
            <a:off x="872067" y="2675467"/>
            <a:ext cx="7408333" cy="291772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lgn="just">
              <a:buNone/>
            </a:pPr>
            <a:r>
              <a:rPr lang="tr-TR" dirty="0">
                <a:solidFill>
                  <a:srgbClr val="000000"/>
                </a:solidFill>
                <a:effectLst/>
                <a:latin typeface="Arial" panose="020B0604020202020204" pitchFamily="34" charset="0"/>
                <a:ea typeface="Calibri" panose="020F0502020204030204" pitchFamily="34" charset="0"/>
                <a:cs typeface="Arial" panose="020B0604020202020204" pitchFamily="34" charset="0"/>
              </a:rPr>
              <a:t>Hazırlanan sınıf rehberlik etkinliklerinin değişen ihtiyaçlar doğrultusunda dijital olarak kullanılabilmesi, öğretmenlerin kullanacakları materyal çeşitliliğini artırabilmek amacıyla etkinlikleri dijital olarak uyarlanmasına yönelik çalışmalar gerçekleştirilmiş ve   </a:t>
            </a:r>
            <a:r>
              <a:rPr lang="tr-TR"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Dijital Sınıf Rehberlik Etkinlikleri Platformu (DİSREP)</a:t>
            </a:r>
            <a:r>
              <a:rPr lang="tr-TR" dirty="0">
                <a:solidFill>
                  <a:srgbClr val="000000"/>
                </a:solidFill>
                <a:effectLst/>
                <a:latin typeface="Arial" panose="020B0604020202020204" pitchFamily="34" charset="0"/>
                <a:ea typeface="Calibri" panose="020F0502020204030204" pitchFamily="34" charset="0"/>
                <a:cs typeface="Arial" panose="020B0604020202020204" pitchFamily="34" charset="0"/>
              </a:rPr>
              <a:t> oluşturulmuştur. Bu platform aracılığıyla sınıf rehberlik etkinliklerini uygulama sürecinde öğrenciler; bilgisayar, telefon, tablet vb. aracılığıyla da sınıf rehberlik etkinliklerinin uygulanmasına katılabileceklerdir. </a:t>
            </a:r>
          </a:p>
          <a:p>
            <a:pPr indent="0" algn="just">
              <a:buNone/>
            </a:pPr>
            <a:r>
              <a:rPr lang="tr-TR" b="1" dirty="0">
                <a:solidFill>
                  <a:srgbClr val="000000"/>
                </a:solidFill>
                <a:latin typeface="Arial" panose="020B0604020202020204" pitchFamily="34" charset="0"/>
                <a:ea typeface="Calibri" panose="020F0502020204030204" pitchFamily="34" charset="0"/>
                <a:cs typeface="Arial" panose="020B0604020202020204" pitchFamily="34" charset="0"/>
              </a:rPr>
              <a:t>https://orgm.meb.gov.tr/disrep/</a:t>
            </a:r>
            <a:endParaRPr lang="tr-TR"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8924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87619"/>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210</TotalTime>
  <Words>1847</Words>
  <Application>Microsoft Office PowerPoint</Application>
  <PresentationFormat>Ekran Gösterisi (4:3)</PresentationFormat>
  <Paragraphs>136</Paragraphs>
  <Slides>41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Arial</vt:lpstr>
      <vt:lpstr>Gill Sans MT</vt:lpstr>
      <vt:lpstr>Times New Roman</vt:lpstr>
      <vt:lpstr>Galeri</vt:lpstr>
      <vt:lpstr>Millî Eğitim Bakanlığı Özel Eğitim ve Rehberlik Hizmetleri Genel Müdürlüğü</vt:lpstr>
      <vt:lpstr>Dayanak</vt:lpstr>
      <vt:lpstr>Amaç</vt:lpstr>
      <vt:lpstr> SINIF REHBERLİK PROGRAMININ HAZIRLANMASI SÜRECİ  </vt:lpstr>
      <vt:lpstr>SINIF REHBERLİK PROGRAMI’NIN GENEL YAPISI</vt:lpstr>
      <vt:lpstr>SINIF REHBERLİK PROGRAMI GELİŞİM ALANLARI</vt:lpstr>
      <vt:lpstr>SINIF REHBERLİK ETKİNLİKLERİ</vt:lpstr>
      <vt:lpstr>SINIF REHBERLİK ETKİNLİKLERİ</vt:lpstr>
      <vt:lpstr>Dijital Sınıf Rehberlik Etkinlikleri Platformu DİSREP</vt:lpstr>
      <vt:lpstr>Dijital Sınıf Rehberlik Etkinlikleri Platformu DİSREP</vt:lpstr>
      <vt:lpstr>SINIF REHBERLİK PROGRAMI’NIN UYGULANMASI</vt:lpstr>
      <vt:lpstr>SINIF REHBERLİK PROGRAMI’NIN UYGULANMASI</vt:lpstr>
      <vt:lpstr>SINIF REHBERLİK PROGRAMI’NIN UYGULANMASI </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SRP KAZANIM ÖRNEKLERİ </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HİZMETLERİ</vt:lpstr>
      <vt:lpstr>SINIF REHBERLİK HİZMETLERİ</vt:lpstr>
      <vt:lpstr>SINIF REHBERLİK HİZMETLERİ</vt:lpstr>
      <vt:lpstr>Mesleki Değerlerim Ne Durumda?</vt:lpstr>
      <vt:lpstr>Süreç (Uygulama Basamakları)</vt:lpstr>
      <vt:lpstr>PowerPoint Sunusu</vt:lpstr>
      <vt:lpstr>Süreç (Uygulama Basamakları)</vt:lpstr>
      <vt:lpstr>Süreç (Uygulama Basamakları)</vt:lpstr>
      <vt:lpstr>PowerPoint Sunusu</vt:lpstr>
      <vt:lpstr>Süreç (Uygulama Basamakları)</vt:lpstr>
      <vt:lpstr>Süreç (Uygulama Basamakları)</vt:lpstr>
      <vt:lpstr>Uygulayıcıya Not</vt:lpstr>
      <vt:lpstr>PowerPoint Sunusu</vt:lpstr>
      <vt:lpstr>Özel gereksinimli öğrenciler için;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Aslihan ILHAN</dc:creator>
  <cp:lastModifiedBy>Söke Ram</cp:lastModifiedBy>
  <cp:revision>18</cp:revision>
  <dcterms:created xsi:type="dcterms:W3CDTF">2021-11-19T12:51:53Z</dcterms:created>
  <dcterms:modified xsi:type="dcterms:W3CDTF">2021-12-07T14:05:43Z</dcterms:modified>
</cp:coreProperties>
</file>