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2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5B6654-B8C1-4503-B962-9132A5863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AA6CF92-D7D5-4FCF-A28C-92E0FF79D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667A5B-80F2-4B77-87B3-4D230010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4D7E16-C7ED-40F3-9FC6-E2DF7A333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768AA3-315B-4971-A049-5C7B5DEE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7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F46404-663F-4DEC-8669-2DF14494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375F787-A398-4109-88AD-C40CDB263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437E108-1D5F-4127-9F41-C41F90648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17ACDE-5A7B-4891-AE9C-3784E4511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ED7FC6-98A3-414F-96C2-4B9F41123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54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35251D5-C687-45D4-A9E0-0B581D0CB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67896FC-8991-4D2B-9719-39B34CD86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0593E1-30E4-4AC9-8240-18688FFD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DC3E78-8425-49AA-8559-A80CE754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DD2435-2494-4D74-B5FF-CC9964C48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97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FC97D3-4443-491D-936E-99C1DACCE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273797-C302-463C-BEE5-80F06E500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188EB7-98DD-4A9B-A706-E0D2AA32C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6D5659-EFB6-445F-B754-09AA4BF8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2B43793-2309-456F-8F5B-5D67EE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53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FB636F-D13E-483A-9B23-4A0BC2DF2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D08CB0B-08DC-47E0-8CCB-EDFF90475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80E7A6-88DD-4F8F-B3D3-D0E621FF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51F140-D54B-4CDF-B654-3C227CE5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2573-3ECF-4489-85E6-8442EFA39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83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C8B5DF-B020-44BF-B588-A3DA5DF23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0B6937-6570-4C09-B257-A548CB738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00B38E1-814C-4211-8204-B1794D1DC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A8EC520-ACCF-4333-BAD6-C2FDF9B8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FAF8A84-B600-4440-BC73-B6DC2344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7C37AFE-3E21-45E9-BEB6-08423A354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08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567C03-B152-4B66-8D60-9C20B999E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DC750A1-F264-4187-8222-2961929BC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D2D99F-9E0D-431E-809A-426131CED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D04F250-8B7B-46F7-9299-0ED58054E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7D23683-F939-4B88-93EA-AE11BEF79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3946785-FA40-45BC-BD9B-882646C4C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F447E1C-DC2C-476F-BAC3-38258D68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499A183-71E5-4D77-BF4B-FA7C4DA91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52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0EA5BB-3585-4401-A806-89E9E5ED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8F4CA20-6446-4939-B715-DBF49668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05CF19C-C618-420F-9876-DE8E68C4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E82877F-7DB9-4DCF-BBA9-D264D1D2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39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2D04197-0745-4A4E-B5FC-CD51FA35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07162BF-DAE5-4E75-975D-353A780D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0B7A1B7-809F-4316-9DB1-977FC8214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529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93EC2C-4E20-463C-AD51-3CC0371DF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588B98-C34E-45A3-AA7A-D87185912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0C9B8B1-C0A0-47E6-9360-70B913677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4B1D2B-E056-4B2B-999B-914DCD52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7FF346-A847-4902-83F2-5DF27360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0440A1E-A9AB-4365-82DC-F252D1EB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09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13320B-0ED9-433C-8B3B-AABDBCD9F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35F3E18-AB2F-444A-AAF0-3324EA8F12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2E28202-35FF-4FA2-AB2F-DD96B5183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B2F677C-BE5B-419C-AC02-081FDC1D5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DC0CBD5-D97E-49AC-88EB-B4EB1BB45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C2ED6CE-FE4C-4D33-AE98-D218EE545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47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0438B46-3E09-4DCB-A2E5-B6CC4EB38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427D4B8-157D-49C3-950A-E4F4ED173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C94135-6A0E-4348-A2B6-A92B97A107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5323B-D5F7-4099-BAEE-1095F2FDAA9B}" type="datetimeFigureOut">
              <a:rPr lang="tr-TR" smtClean="0"/>
              <a:t>3.02.2022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5DDD81-195A-4E81-90F2-8C50ED95E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366816-F79A-4AC3-AA72-4E7866C3DA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038F2-4338-4826-89FC-45B715D1B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1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A10B8600-4BCE-41AB-A9EB-6455F67D0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749" y="3096840"/>
            <a:ext cx="2643826" cy="2809388"/>
          </a:xfrm>
          <a:prstGeom prst="rect">
            <a:avLst/>
          </a:prstGeom>
        </p:spPr>
      </p:pic>
      <p:sp>
        <p:nvSpPr>
          <p:cNvPr id="8" name="Dikdörtgen 7">
            <a:extLst>
              <a:ext uri="{FF2B5EF4-FFF2-40B4-BE49-F238E27FC236}">
                <a16:creationId xmlns:a16="http://schemas.microsoft.com/office/drawing/2014/main" id="{F2AA2C5A-5857-40E3-BDEB-A59BD480333F}"/>
              </a:ext>
            </a:extLst>
          </p:cNvPr>
          <p:cNvSpPr/>
          <p:nvPr/>
        </p:nvSpPr>
        <p:spPr>
          <a:xfrm>
            <a:off x="1684605" y="1124050"/>
            <a:ext cx="882279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tr-TR" sz="24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A5D2CB"/>
                </a:solidFill>
                <a:effectLst/>
                <a:latin typeface="Bahnschrift Light" panose="020B0502040204020203" pitchFamily="34" charset="0"/>
              </a:rPr>
              <a:t>ÖZEL EĞİTİM DEĞERLENDİRME KURUL RAPORUNA</a:t>
            </a:r>
          </a:p>
          <a:p>
            <a:pPr marL="0" indent="0" algn="ctr">
              <a:buNone/>
            </a:pPr>
            <a:r>
              <a:rPr lang="tr-TR" sz="24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A5D2CB"/>
                </a:solidFill>
                <a:effectLst/>
                <a:latin typeface="Bahnschrift Light" panose="020B0502040204020203" pitchFamily="34" charset="0"/>
              </a:rPr>
              <a:t>(DESTEK EĞİTİM RAPORUNA) </a:t>
            </a:r>
          </a:p>
          <a:p>
            <a:pPr marL="0" indent="0" algn="ctr">
              <a:buNone/>
            </a:pPr>
            <a:r>
              <a:rPr lang="tr-TR" sz="24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A5D2CB"/>
                </a:solidFill>
                <a:effectLst/>
                <a:latin typeface="Bahnschrift Light" panose="020B0502040204020203" pitchFamily="34" charset="0"/>
              </a:rPr>
              <a:t>YAPILAN YENİ GÜNCELLEME İLE BİRLİKTE </a:t>
            </a:r>
          </a:p>
          <a:p>
            <a:pPr marL="0" indent="0" algn="ctr">
              <a:buNone/>
            </a:pPr>
            <a:r>
              <a:rPr lang="tr-TR" sz="24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A5D2CB"/>
                </a:solidFill>
                <a:effectLst/>
                <a:latin typeface="Bahnschrift Light" panose="020B0502040204020203" pitchFamily="34" charset="0"/>
              </a:rPr>
              <a:t>KİŞİSEL E-DEVLET SİSTEMİNİZDEN ULAŞABİLİRSİNİZ </a:t>
            </a:r>
          </a:p>
        </p:txBody>
      </p:sp>
    </p:spTree>
    <p:extLst>
      <p:ext uri="{BB962C8B-B14F-4D97-AF65-F5344CB8AC3E}">
        <p14:creationId xmlns:p14="http://schemas.microsoft.com/office/powerpoint/2010/main" val="419350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>
            <a:extLst>
              <a:ext uri="{FF2B5EF4-FFF2-40B4-BE49-F238E27FC236}">
                <a16:creationId xmlns:a16="http://schemas.microsoft.com/office/drawing/2014/main" id="{F5F7F308-C6FF-4C21-BFC9-4455392C4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7617" y="159532"/>
            <a:ext cx="8739809" cy="5629113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8E059A3A-4036-405A-9A94-0464ADA61056}"/>
              </a:ext>
            </a:extLst>
          </p:cNvPr>
          <p:cNvSpPr txBox="1"/>
          <p:nvPr/>
        </p:nvSpPr>
        <p:spPr>
          <a:xfrm>
            <a:off x="1166191" y="6052137"/>
            <a:ext cx="10270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E- DEVLET SİSTEMİNİZE GİRİŞ YAPTIKTAN SONRA ARAMA BÖLÜMÜNE ÖZEL EĞİTİM DEĞERLENDİRME KURUL RAPORU(DESTEK EĞİTİM RAPORU) SORGULAMA (MİLLİ EĞİTİM BAKANLIĞI) YAZDIKTAN SONRA</a:t>
            </a:r>
          </a:p>
        </p:txBody>
      </p:sp>
    </p:spTree>
    <p:extLst>
      <p:ext uri="{BB962C8B-B14F-4D97-AF65-F5344CB8AC3E}">
        <p14:creationId xmlns:p14="http://schemas.microsoft.com/office/powerpoint/2010/main" val="18256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>
            <a:extLst>
              <a:ext uri="{FF2B5EF4-FFF2-40B4-BE49-F238E27FC236}">
                <a16:creationId xmlns:a16="http://schemas.microsoft.com/office/drawing/2014/main" id="{2DA717BB-C8E6-4D50-AE00-8B38CB53D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499" y="414545"/>
            <a:ext cx="10326136" cy="2712968"/>
          </a:xfrm>
          <a:prstGeom prst="rect">
            <a:avLst/>
          </a:prstGeom>
        </p:spPr>
      </p:pic>
      <p:sp>
        <p:nvSpPr>
          <p:cNvPr id="13" name="Ok: Sol 12">
            <a:extLst>
              <a:ext uri="{FF2B5EF4-FFF2-40B4-BE49-F238E27FC236}">
                <a16:creationId xmlns:a16="http://schemas.microsoft.com/office/drawing/2014/main" id="{3F365E62-BC3C-4459-A12A-FB57F3F28697}"/>
              </a:ext>
            </a:extLst>
          </p:cNvPr>
          <p:cNvSpPr/>
          <p:nvPr/>
        </p:nvSpPr>
        <p:spPr>
          <a:xfrm>
            <a:off x="9568069" y="1519237"/>
            <a:ext cx="2040835" cy="50358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A3EE0D6D-DA8F-4EA6-BCF1-82EAA38F7F53}"/>
              </a:ext>
            </a:extLst>
          </p:cNvPr>
          <p:cNvSpPr txBox="1"/>
          <p:nvPr/>
        </p:nvSpPr>
        <p:spPr>
          <a:xfrm>
            <a:off x="901148" y="3429000"/>
            <a:ext cx="9912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0070C0"/>
                </a:solidFill>
              </a:rPr>
              <a:t>MİLLİ EĞİTİM BAKANLIĞI/ÖZEL EĞİTİM DEĞERLENDİRME KURUL RAPORU(DESTEK EĞİTİM RAPORU) SORGULAMA BÖLÜMÜNE TIKLAYINIZ. BARKODLU RAPOR HAZIR OLDUĞUNDA YAZDIRABİLİR VEYA İNDİREBİLİRSİNİZ.</a:t>
            </a:r>
          </a:p>
        </p:txBody>
      </p:sp>
    </p:spTree>
    <p:extLst>
      <p:ext uri="{BB962C8B-B14F-4D97-AF65-F5344CB8AC3E}">
        <p14:creationId xmlns:p14="http://schemas.microsoft.com/office/powerpoint/2010/main" val="412486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Geniş ekran</PresentationFormat>
  <Paragraphs>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Bahnschrift Light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Söke Ram</dc:creator>
  <cp:lastModifiedBy>Söke Ram</cp:lastModifiedBy>
  <cp:revision>1</cp:revision>
  <dcterms:created xsi:type="dcterms:W3CDTF">2022-02-03T14:13:06Z</dcterms:created>
  <dcterms:modified xsi:type="dcterms:W3CDTF">2022-02-03T14:13:11Z</dcterms:modified>
</cp:coreProperties>
</file>