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notesSlides/notesSlide23.xml" ContentType="application/vnd.openxmlformats-officedocument.presentationml.notesSlide+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layout13.xml" ContentType="application/vnd.openxmlformats-officedocument.drawingml.diagramLayout+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colors12.xml" ContentType="application/vnd.openxmlformats-officedocument.drawingml.diagramColors+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quickStyle14.xml" ContentType="application/vnd.openxmlformats-officedocument.drawingml.diagramStyle+xml"/>
  <Override PartName="/ppt/diagrams/layout18.xml" ContentType="application/vnd.openxmlformats-officedocument.drawingml.diagramLayout+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drawing11.xml" ContentType="application/vnd.ms-office.drawingml.diagramDrawing+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5.xml" ContentType="application/vnd.openxmlformats-officedocument.drawingml.diagramLayout+xml"/>
  <Override PartName="/ppt/notesSlides/notesSlide21.xml" ContentType="application/vnd.openxmlformats-officedocument.presentationml.notesSlide+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notesSlides/notesSlide10.xml" ContentType="application/vnd.openxmlformats-officedocument.presentationml.notesSlide+xml"/>
  <Override PartName="/ppt/diagrams/quickStyle11.xml" ContentType="application/vnd.openxmlformats-officedocument.drawingml.diagramStyle+xml"/>
  <Override PartName="/ppt/diagrams/colors18.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notesSlides/notesSlide19.xml" ContentType="application/vnd.openxmlformats-officedocument.presentationml.notesSlide+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Default Extension="wav" ContentType="audio/wav"/>
  <Override PartName="/ppt/diagrams/drawing17.xml" ContentType="application/vnd.ms-office.drawingml.diagramDrawing+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layout16.xml" ContentType="application/vnd.openxmlformats-officedocument.drawingml.diagramLayout+xml"/>
  <Override PartName="/ppt/diagrams/drawing13.xml" ContentType="application/vnd.ms-office.drawingml.diagramDrawing+xml"/>
  <Override PartName="/ppt/notesSlides/notesSlide6.xml" ContentType="application/vnd.openxmlformats-officedocument.presentationml.notesSlid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slides/slide29.xml" ContentType="application/vnd.openxmlformats-officedocument.presentationml.slide+xml"/>
  <Override PartName="/ppt/diagrams/data17.xml" ContentType="application/vnd.openxmlformats-officedocument.drawingml.diagramData+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6" r:id="rId1"/>
  </p:sldMasterIdLst>
  <p:notesMasterIdLst>
    <p:notesMasterId r:id="rId64"/>
  </p:notesMasterIdLst>
  <p:sldIdLst>
    <p:sldId id="284" r:id="rId2"/>
    <p:sldId id="283" r:id="rId3"/>
    <p:sldId id="282" r:id="rId4"/>
    <p:sldId id="413" r:id="rId5"/>
    <p:sldId id="294" r:id="rId6"/>
    <p:sldId id="414" r:id="rId7"/>
    <p:sldId id="276" r:id="rId8"/>
    <p:sldId id="415" r:id="rId9"/>
    <p:sldId id="315" r:id="rId10"/>
    <p:sldId id="416" r:id="rId11"/>
    <p:sldId id="417" r:id="rId12"/>
    <p:sldId id="275" r:id="rId13"/>
    <p:sldId id="296" r:id="rId14"/>
    <p:sldId id="323" r:id="rId15"/>
    <p:sldId id="274" r:id="rId16"/>
    <p:sldId id="303" r:id="rId17"/>
    <p:sldId id="300" r:id="rId18"/>
    <p:sldId id="301" r:id="rId19"/>
    <p:sldId id="408" r:id="rId20"/>
    <p:sldId id="409" r:id="rId21"/>
    <p:sldId id="299" r:id="rId22"/>
    <p:sldId id="304" r:id="rId23"/>
    <p:sldId id="310" r:id="rId24"/>
    <p:sldId id="337" r:id="rId25"/>
    <p:sldId id="330" r:id="rId26"/>
    <p:sldId id="338" r:id="rId27"/>
    <p:sldId id="339" r:id="rId28"/>
    <p:sldId id="332" r:id="rId29"/>
    <p:sldId id="333" r:id="rId30"/>
    <p:sldId id="402" r:id="rId31"/>
    <p:sldId id="340" r:id="rId32"/>
    <p:sldId id="341" r:id="rId33"/>
    <p:sldId id="342" r:id="rId34"/>
    <p:sldId id="343" r:id="rId35"/>
    <p:sldId id="344" r:id="rId36"/>
    <p:sldId id="345" r:id="rId37"/>
    <p:sldId id="346" r:id="rId38"/>
    <p:sldId id="347" r:id="rId39"/>
    <p:sldId id="348" r:id="rId40"/>
    <p:sldId id="349" r:id="rId41"/>
    <p:sldId id="334" r:id="rId42"/>
    <p:sldId id="357" r:id="rId43"/>
    <p:sldId id="363" r:id="rId44"/>
    <p:sldId id="358" r:id="rId45"/>
    <p:sldId id="359" r:id="rId46"/>
    <p:sldId id="360" r:id="rId47"/>
    <p:sldId id="361" r:id="rId48"/>
    <p:sldId id="362" r:id="rId49"/>
    <p:sldId id="364" r:id="rId50"/>
    <p:sldId id="365" r:id="rId51"/>
    <p:sldId id="403" r:id="rId52"/>
    <p:sldId id="350" r:id="rId53"/>
    <p:sldId id="351" r:id="rId54"/>
    <p:sldId id="352" r:id="rId55"/>
    <p:sldId id="353" r:id="rId56"/>
    <p:sldId id="354" r:id="rId57"/>
    <p:sldId id="355" r:id="rId58"/>
    <p:sldId id="356" r:id="rId59"/>
    <p:sldId id="400" r:id="rId60"/>
    <p:sldId id="336" r:id="rId61"/>
    <p:sldId id="388" r:id="rId62"/>
    <p:sldId id="418" r:id="rId6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8F4083-D18B-4571-8D4D-29941E6DE3F6}" type="doc">
      <dgm:prSet loTypeId="urn:microsoft.com/office/officeart/2005/8/layout/vList2" loCatId="list" qsTypeId="urn:microsoft.com/office/officeart/2005/8/quickstyle/simple5" qsCatId="simple" csTypeId="urn:microsoft.com/office/officeart/2005/8/colors/colorful4" csCatId="colorful" phldr="1"/>
      <dgm:spPr/>
      <dgm:t>
        <a:bodyPr/>
        <a:lstStyle/>
        <a:p>
          <a:endParaRPr lang="tr-TR"/>
        </a:p>
      </dgm:t>
    </dgm:pt>
    <dgm:pt modelId="{2478863B-F9CB-40DA-8080-AAEBDC859D1F}">
      <dgm:prSet/>
      <dgm:spPr/>
      <dgm:t>
        <a:bodyPr/>
        <a:lstStyle/>
        <a:p>
          <a:pPr algn="ctr" rtl="0"/>
          <a:r>
            <a:rPr lang="tr-TR" b="1" dirty="0" smtClean="0"/>
            <a:t>Çatışmalar normaldir. </a:t>
          </a:r>
          <a:endParaRPr lang="tr-TR" dirty="0"/>
        </a:p>
      </dgm:t>
    </dgm:pt>
    <dgm:pt modelId="{CB579983-A6F1-455F-A52A-039029F83B59}" type="parTrans" cxnId="{5ABB15F8-88FB-4251-A94D-6EE44B3D0217}">
      <dgm:prSet/>
      <dgm:spPr/>
      <dgm:t>
        <a:bodyPr/>
        <a:lstStyle/>
        <a:p>
          <a:endParaRPr lang="tr-TR"/>
        </a:p>
      </dgm:t>
    </dgm:pt>
    <dgm:pt modelId="{224BDFC6-F5D3-4CA5-9878-30F41154A74A}" type="sibTrans" cxnId="{5ABB15F8-88FB-4251-A94D-6EE44B3D0217}">
      <dgm:prSet/>
      <dgm:spPr/>
      <dgm:t>
        <a:bodyPr/>
        <a:lstStyle/>
        <a:p>
          <a:endParaRPr lang="tr-TR"/>
        </a:p>
      </dgm:t>
    </dgm:pt>
    <dgm:pt modelId="{61CFA165-3821-457D-B0B6-28917A70C663}">
      <dgm:prSet/>
      <dgm:spPr/>
      <dgm:t>
        <a:bodyPr/>
        <a:lstStyle/>
        <a:p>
          <a:pPr algn="ctr" rtl="0"/>
          <a:r>
            <a:rPr lang="tr-TR" b="1" dirty="0" smtClean="0"/>
            <a:t>Çatışmalar  ilişkiyi ya güçlendirir, ya da zayıflatır. </a:t>
          </a:r>
          <a:endParaRPr lang="tr-TR" dirty="0"/>
        </a:p>
      </dgm:t>
    </dgm:pt>
    <dgm:pt modelId="{31F8E52B-F767-49EF-956D-0EF71C5ABE46}" type="parTrans" cxnId="{92508FB1-638B-41CD-818E-8E69D24A4963}">
      <dgm:prSet/>
      <dgm:spPr/>
      <dgm:t>
        <a:bodyPr/>
        <a:lstStyle/>
        <a:p>
          <a:endParaRPr lang="tr-TR"/>
        </a:p>
      </dgm:t>
    </dgm:pt>
    <dgm:pt modelId="{E52FE8ED-F0A1-4805-8D34-3D43D0275172}" type="sibTrans" cxnId="{92508FB1-638B-41CD-818E-8E69D24A4963}">
      <dgm:prSet/>
      <dgm:spPr/>
      <dgm:t>
        <a:bodyPr/>
        <a:lstStyle/>
        <a:p>
          <a:endParaRPr lang="tr-TR"/>
        </a:p>
      </dgm:t>
    </dgm:pt>
    <dgm:pt modelId="{434A0971-DB54-457B-8756-52D026A87FEE}" type="pres">
      <dgm:prSet presAssocID="{E68F4083-D18B-4571-8D4D-29941E6DE3F6}" presName="linear" presStyleCnt="0">
        <dgm:presLayoutVars>
          <dgm:animLvl val="lvl"/>
          <dgm:resizeHandles val="exact"/>
        </dgm:presLayoutVars>
      </dgm:prSet>
      <dgm:spPr/>
      <dgm:t>
        <a:bodyPr/>
        <a:lstStyle/>
        <a:p>
          <a:endParaRPr lang="tr-TR"/>
        </a:p>
      </dgm:t>
    </dgm:pt>
    <dgm:pt modelId="{C57C7AA1-2713-4881-ABF1-27AC8B49B9E5}" type="pres">
      <dgm:prSet presAssocID="{2478863B-F9CB-40DA-8080-AAEBDC859D1F}" presName="parentText" presStyleLbl="node1" presStyleIdx="0" presStyleCnt="2" custLinFactNeighborX="936" custLinFactNeighborY="-33720">
        <dgm:presLayoutVars>
          <dgm:chMax val="0"/>
          <dgm:bulletEnabled val="1"/>
        </dgm:presLayoutVars>
      </dgm:prSet>
      <dgm:spPr/>
      <dgm:t>
        <a:bodyPr/>
        <a:lstStyle/>
        <a:p>
          <a:endParaRPr lang="tr-TR"/>
        </a:p>
      </dgm:t>
    </dgm:pt>
    <dgm:pt modelId="{6A38C326-0790-4D70-A4F5-A17D8C85DBCE}" type="pres">
      <dgm:prSet presAssocID="{224BDFC6-F5D3-4CA5-9878-30F41154A74A}" presName="spacer" presStyleCnt="0"/>
      <dgm:spPr/>
      <dgm:t>
        <a:bodyPr/>
        <a:lstStyle/>
        <a:p>
          <a:endParaRPr lang="tr-TR"/>
        </a:p>
      </dgm:t>
    </dgm:pt>
    <dgm:pt modelId="{14128AA3-4542-4CF9-AB43-2D77196F003F}" type="pres">
      <dgm:prSet presAssocID="{61CFA165-3821-457D-B0B6-28917A70C663}" presName="parentText" presStyleLbl="node1" presStyleIdx="1" presStyleCnt="2">
        <dgm:presLayoutVars>
          <dgm:chMax val="0"/>
          <dgm:bulletEnabled val="1"/>
        </dgm:presLayoutVars>
      </dgm:prSet>
      <dgm:spPr/>
      <dgm:t>
        <a:bodyPr/>
        <a:lstStyle/>
        <a:p>
          <a:endParaRPr lang="tr-TR"/>
        </a:p>
      </dgm:t>
    </dgm:pt>
  </dgm:ptLst>
  <dgm:cxnLst>
    <dgm:cxn modelId="{0AB06F22-2F5E-43C4-AF86-BB320757CA05}" type="presOf" srcId="{2478863B-F9CB-40DA-8080-AAEBDC859D1F}" destId="{C57C7AA1-2713-4881-ABF1-27AC8B49B9E5}" srcOrd="0" destOrd="0" presId="urn:microsoft.com/office/officeart/2005/8/layout/vList2"/>
    <dgm:cxn modelId="{1E690F6D-62A2-431F-A219-C8FE3E4EEC56}" type="presOf" srcId="{E68F4083-D18B-4571-8D4D-29941E6DE3F6}" destId="{434A0971-DB54-457B-8756-52D026A87FEE}" srcOrd="0" destOrd="0" presId="urn:microsoft.com/office/officeart/2005/8/layout/vList2"/>
    <dgm:cxn modelId="{92508FB1-638B-41CD-818E-8E69D24A4963}" srcId="{E68F4083-D18B-4571-8D4D-29941E6DE3F6}" destId="{61CFA165-3821-457D-B0B6-28917A70C663}" srcOrd="1" destOrd="0" parTransId="{31F8E52B-F767-49EF-956D-0EF71C5ABE46}" sibTransId="{E52FE8ED-F0A1-4805-8D34-3D43D0275172}"/>
    <dgm:cxn modelId="{5ABB15F8-88FB-4251-A94D-6EE44B3D0217}" srcId="{E68F4083-D18B-4571-8D4D-29941E6DE3F6}" destId="{2478863B-F9CB-40DA-8080-AAEBDC859D1F}" srcOrd="0" destOrd="0" parTransId="{CB579983-A6F1-455F-A52A-039029F83B59}" sibTransId="{224BDFC6-F5D3-4CA5-9878-30F41154A74A}"/>
    <dgm:cxn modelId="{FB242A6E-4E2E-4E02-BF1C-5588F2C59AAB}" type="presOf" srcId="{61CFA165-3821-457D-B0B6-28917A70C663}" destId="{14128AA3-4542-4CF9-AB43-2D77196F003F}" srcOrd="0" destOrd="0" presId="urn:microsoft.com/office/officeart/2005/8/layout/vList2"/>
    <dgm:cxn modelId="{35E64AD1-EE16-4C20-B5AC-0ADB5699FFA2}" type="presParOf" srcId="{434A0971-DB54-457B-8756-52D026A87FEE}" destId="{C57C7AA1-2713-4881-ABF1-27AC8B49B9E5}" srcOrd="0" destOrd="0" presId="urn:microsoft.com/office/officeart/2005/8/layout/vList2"/>
    <dgm:cxn modelId="{D0746170-66FE-4C85-8502-2032C621FE67}" type="presParOf" srcId="{434A0971-DB54-457B-8756-52D026A87FEE}" destId="{6A38C326-0790-4D70-A4F5-A17D8C85DBCE}" srcOrd="1" destOrd="0" presId="urn:microsoft.com/office/officeart/2005/8/layout/vList2"/>
    <dgm:cxn modelId="{11A12F67-3DB5-4FCA-B703-9F76C9128059}" type="presParOf" srcId="{434A0971-DB54-457B-8756-52D026A87FEE}" destId="{14128AA3-4542-4CF9-AB43-2D77196F003F}" srcOrd="2" destOrd="0" presId="urn:microsoft.com/office/officeart/2005/8/layout/vList2"/>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959AD47-87EE-468F-9F30-68A21906D4F7}" type="doc">
      <dgm:prSet loTypeId="urn:microsoft.com/office/officeart/2005/8/layout/vProcess5" loCatId="process" qsTypeId="urn:microsoft.com/office/officeart/2005/8/quickstyle/simple5" qsCatId="simple" csTypeId="urn:microsoft.com/office/officeart/2005/8/colors/colorful5" csCatId="colorful" phldr="1"/>
      <dgm:spPr/>
      <dgm:t>
        <a:bodyPr/>
        <a:lstStyle/>
        <a:p>
          <a:endParaRPr lang="tr-TR"/>
        </a:p>
      </dgm:t>
    </dgm:pt>
    <dgm:pt modelId="{0303E5C8-C93A-4119-B035-6D65E014856C}">
      <dgm:prSet phldrT="[Metin]" custT="1"/>
      <dgm:spPr/>
      <dgm:t>
        <a:bodyPr/>
        <a:lstStyle/>
        <a:p>
          <a:pPr rtl="0"/>
          <a:r>
            <a:rPr lang="tr-TR" sz="2400" b="1" i="1" dirty="0" smtClean="0">
              <a:latin typeface="Comic Sans MS" pitchFamily="66" charset="0"/>
            </a:rPr>
            <a:t>Beşinci aşamaya gelmeden birinci aşamada yapılabilecekler var mı?</a:t>
          </a:r>
          <a:endParaRPr lang="tr-TR" sz="2400" dirty="0"/>
        </a:p>
      </dgm:t>
    </dgm:pt>
    <dgm:pt modelId="{F04A321B-2DA2-43C6-91B0-639F1B00ABD1}" type="parTrans" cxnId="{4A95ACEF-6630-43CA-9550-201D109CFAEA}">
      <dgm:prSet/>
      <dgm:spPr/>
      <dgm:t>
        <a:bodyPr/>
        <a:lstStyle/>
        <a:p>
          <a:endParaRPr lang="tr-TR"/>
        </a:p>
      </dgm:t>
    </dgm:pt>
    <dgm:pt modelId="{3B52382F-766F-491A-9232-A6FE601F430E}" type="sibTrans" cxnId="{4A95ACEF-6630-43CA-9550-201D109CFAEA}">
      <dgm:prSet/>
      <dgm:spPr/>
      <dgm:t>
        <a:bodyPr/>
        <a:lstStyle/>
        <a:p>
          <a:endParaRPr lang="tr-TR"/>
        </a:p>
      </dgm:t>
    </dgm:pt>
    <dgm:pt modelId="{4889C314-9DAA-48B6-B5D6-5860C6678426}">
      <dgm:prSet phldrT="[Metin]"/>
      <dgm:spPr/>
      <dgm:t>
        <a:bodyPr/>
        <a:lstStyle/>
        <a:p>
          <a:pPr algn="l"/>
          <a:r>
            <a:rPr lang="tr-TR" dirty="0" smtClean="0"/>
            <a:t>İş yeri müdürü ya da yönetici tarafından işe alınma sırasında ya da toplantı yapılarak iş yerinde çalışma ve kurallara uyma konusunda bilgilendirme yapılabilinirdi.</a:t>
          </a:r>
          <a:endParaRPr lang="tr-TR" dirty="0"/>
        </a:p>
      </dgm:t>
    </dgm:pt>
    <dgm:pt modelId="{34053654-F487-4BC9-9A7C-0CF281BF42AC}" type="parTrans" cxnId="{5B51F740-F723-43B3-AD06-A75B61AA9305}">
      <dgm:prSet/>
      <dgm:spPr/>
      <dgm:t>
        <a:bodyPr/>
        <a:lstStyle/>
        <a:p>
          <a:endParaRPr lang="tr-TR"/>
        </a:p>
      </dgm:t>
    </dgm:pt>
    <dgm:pt modelId="{195ECEF4-4301-4CCE-AD52-127F0138ECDE}" type="sibTrans" cxnId="{5B51F740-F723-43B3-AD06-A75B61AA9305}">
      <dgm:prSet/>
      <dgm:spPr/>
      <dgm:t>
        <a:bodyPr/>
        <a:lstStyle/>
        <a:p>
          <a:endParaRPr lang="tr-TR"/>
        </a:p>
      </dgm:t>
    </dgm:pt>
    <dgm:pt modelId="{82B00C19-3918-4FFF-B221-9FB008747832}" type="pres">
      <dgm:prSet presAssocID="{3959AD47-87EE-468F-9F30-68A21906D4F7}" presName="outerComposite" presStyleCnt="0">
        <dgm:presLayoutVars>
          <dgm:chMax val="5"/>
          <dgm:dir/>
          <dgm:resizeHandles val="exact"/>
        </dgm:presLayoutVars>
      </dgm:prSet>
      <dgm:spPr/>
      <dgm:t>
        <a:bodyPr/>
        <a:lstStyle/>
        <a:p>
          <a:endParaRPr lang="tr-TR"/>
        </a:p>
      </dgm:t>
    </dgm:pt>
    <dgm:pt modelId="{200B9397-1733-41BF-9A41-209F4836EC83}" type="pres">
      <dgm:prSet presAssocID="{3959AD47-87EE-468F-9F30-68A21906D4F7}" presName="dummyMaxCanvas" presStyleCnt="0">
        <dgm:presLayoutVars/>
      </dgm:prSet>
      <dgm:spPr/>
      <dgm:t>
        <a:bodyPr/>
        <a:lstStyle/>
        <a:p>
          <a:endParaRPr lang="tr-TR"/>
        </a:p>
      </dgm:t>
    </dgm:pt>
    <dgm:pt modelId="{49F60604-3472-49B5-9242-0B0E813850E5}" type="pres">
      <dgm:prSet presAssocID="{3959AD47-87EE-468F-9F30-68A21906D4F7}" presName="TwoNodes_1" presStyleLbl="node1" presStyleIdx="0" presStyleCnt="2" custScaleX="81986" custLinFactNeighborX="3677">
        <dgm:presLayoutVars>
          <dgm:bulletEnabled val="1"/>
        </dgm:presLayoutVars>
      </dgm:prSet>
      <dgm:spPr/>
      <dgm:t>
        <a:bodyPr/>
        <a:lstStyle/>
        <a:p>
          <a:endParaRPr lang="tr-TR"/>
        </a:p>
      </dgm:t>
    </dgm:pt>
    <dgm:pt modelId="{7B1C0C98-D7D1-4B58-9102-416BFC65D3B5}" type="pres">
      <dgm:prSet presAssocID="{3959AD47-87EE-468F-9F30-68A21906D4F7}" presName="TwoNodes_2" presStyleLbl="node1" presStyleIdx="1" presStyleCnt="2">
        <dgm:presLayoutVars>
          <dgm:bulletEnabled val="1"/>
        </dgm:presLayoutVars>
      </dgm:prSet>
      <dgm:spPr/>
      <dgm:t>
        <a:bodyPr/>
        <a:lstStyle/>
        <a:p>
          <a:endParaRPr lang="tr-TR"/>
        </a:p>
      </dgm:t>
    </dgm:pt>
    <dgm:pt modelId="{6B6AA39B-E75E-472F-A147-8929D61F28EF}" type="pres">
      <dgm:prSet presAssocID="{3959AD47-87EE-468F-9F30-68A21906D4F7}" presName="TwoConn_1-2" presStyleLbl="fgAccFollowNode1" presStyleIdx="0" presStyleCnt="1" custLinFactNeighborX="-15866">
        <dgm:presLayoutVars>
          <dgm:bulletEnabled val="1"/>
        </dgm:presLayoutVars>
      </dgm:prSet>
      <dgm:spPr/>
      <dgm:t>
        <a:bodyPr/>
        <a:lstStyle/>
        <a:p>
          <a:endParaRPr lang="tr-TR"/>
        </a:p>
      </dgm:t>
    </dgm:pt>
    <dgm:pt modelId="{86247CD3-8564-4052-93BC-C762C826CF2A}" type="pres">
      <dgm:prSet presAssocID="{3959AD47-87EE-468F-9F30-68A21906D4F7}" presName="TwoNodes_1_text" presStyleLbl="node1" presStyleIdx="1" presStyleCnt="2">
        <dgm:presLayoutVars>
          <dgm:bulletEnabled val="1"/>
        </dgm:presLayoutVars>
      </dgm:prSet>
      <dgm:spPr/>
      <dgm:t>
        <a:bodyPr/>
        <a:lstStyle/>
        <a:p>
          <a:endParaRPr lang="tr-TR"/>
        </a:p>
      </dgm:t>
    </dgm:pt>
    <dgm:pt modelId="{B0BDC940-6374-4656-AE48-C1D54F1AB5E6}" type="pres">
      <dgm:prSet presAssocID="{3959AD47-87EE-468F-9F30-68A21906D4F7}" presName="TwoNodes_2_text" presStyleLbl="node1" presStyleIdx="1" presStyleCnt="2">
        <dgm:presLayoutVars>
          <dgm:bulletEnabled val="1"/>
        </dgm:presLayoutVars>
      </dgm:prSet>
      <dgm:spPr/>
      <dgm:t>
        <a:bodyPr/>
        <a:lstStyle/>
        <a:p>
          <a:endParaRPr lang="tr-TR"/>
        </a:p>
      </dgm:t>
    </dgm:pt>
  </dgm:ptLst>
  <dgm:cxnLst>
    <dgm:cxn modelId="{4A95ACEF-6630-43CA-9550-201D109CFAEA}" srcId="{3959AD47-87EE-468F-9F30-68A21906D4F7}" destId="{0303E5C8-C93A-4119-B035-6D65E014856C}" srcOrd="0" destOrd="0" parTransId="{F04A321B-2DA2-43C6-91B0-639F1B00ABD1}" sibTransId="{3B52382F-766F-491A-9232-A6FE601F430E}"/>
    <dgm:cxn modelId="{C28A5C08-DAC9-45DF-9FD5-AE091C1B7222}" type="presOf" srcId="{3959AD47-87EE-468F-9F30-68A21906D4F7}" destId="{82B00C19-3918-4FFF-B221-9FB008747832}" srcOrd="0" destOrd="0" presId="urn:microsoft.com/office/officeart/2005/8/layout/vProcess5"/>
    <dgm:cxn modelId="{78F6F9C6-36A9-456E-97A4-7344CC1E1EEC}" type="presOf" srcId="{4889C314-9DAA-48B6-B5D6-5860C6678426}" destId="{7B1C0C98-D7D1-4B58-9102-416BFC65D3B5}" srcOrd="0" destOrd="0" presId="urn:microsoft.com/office/officeart/2005/8/layout/vProcess5"/>
    <dgm:cxn modelId="{FE16DA8A-E0ED-479C-A2B7-16747E888C54}" type="presOf" srcId="{4889C314-9DAA-48B6-B5D6-5860C6678426}" destId="{B0BDC940-6374-4656-AE48-C1D54F1AB5E6}" srcOrd="1" destOrd="0" presId="urn:microsoft.com/office/officeart/2005/8/layout/vProcess5"/>
    <dgm:cxn modelId="{436B3083-A629-4CEE-899E-E568B6291306}" type="presOf" srcId="{3B52382F-766F-491A-9232-A6FE601F430E}" destId="{6B6AA39B-E75E-472F-A147-8929D61F28EF}" srcOrd="0" destOrd="0" presId="urn:microsoft.com/office/officeart/2005/8/layout/vProcess5"/>
    <dgm:cxn modelId="{5B51F740-F723-43B3-AD06-A75B61AA9305}" srcId="{3959AD47-87EE-468F-9F30-68A21906D4F7}" destId="{4889C314-9DAA-48B6-B5D6-5860C6678426}" srcOrd="1" destOrd="0" parTransId="{34053654-F487-4BC9-9A7C-0CF281BF42AC}" sibTransId="{195ECEF4-4301-4CCE-AD52-127F0138ECDE}"/>
    <dgm:cxn modelId="{C2D9BCC6-F335-4377-A8E5-035BBA027B40}" type="presOf" srcId="{0303E5C8-C93A-4119-B035-6D65E014856C}" destId="{86247CD3-8564-4052-93BC-C762C826CF2A}" srcOrd="1" destOrd="0" presId="urn:microsoft.com/office/officeart/2005/8/layout/vProcess5"/>
    <dgm:cxn modelId="{5C7B9D91-DAA8-48ED-84C8-17F21F2DD3A4}" type="presOf" srcId="{0303E5C8-C93A-4119-B035-6D65E014856C}" destId="{49F60604-3472-49B5-9242-0B0E813850E5}" srcOrd="0" destOrd="0" presId="urn:microsoft.com/office/officeart/2005/8/layout/vProcess5"/>
    <dgm:cxn modelId="{B979A1AA-C72B-4830-9E2F-BD3A31E0F194}" type="presParOf" srcId="{82B00C19-3918-4FFF-B221-9FB008747832}" destId="{200B9397-1733-41BF-9A41-209F4836EC83}" srcOrd="0" destOrd="0" presId="urn:microsoft.com/office/officeart/2005/8/layout/vProcess5"/>
    <dgm:cxn modelId="{10DF94B2-02B0-4D8D-96FF-6CD6EFFBBB5D}" type="presParOf" srcId="{82B00C19-3918-4FFF-B221-9FB008747832}" destId="{49F60604-3472-49B5-9242-0B0E813850E5}" srcOrd="1" destOrd="0" presId="urn:microsoft.com/office/officeart/2005/8/layout/vProcess5"/>
    <dgm:cxn modelId="{5AFF3ACD-68D3-46A2-AA69-45AE587347A6}" type="presParOf" srcId="{82B00C19-3918-4FFF-B221-9FB008747832}" destId="{7B1C0C98-D7D1-4B58-9102-416BFC65D3B5}" srcOrd="2" destOrd="0" presId="urn:microsoft.com/office/officeart/2005/8/layout/vProcess5"/>
    <dgm:cxn modelId="{05279670-5E7A-412E-8394-86685CE49F23}" type="presParOf" srcId="{82B00C19-3918-4FFF-B221-9FB008747832}" destId="{6B6AA39B-E75E-472F-A147-8929D61F28EF}" srcOrd="3" destOrd="0" presId="urn:microsoft.com/office/officeart/2005/8/layout/vProcess5"/>
    <dgm:cxn modelId="{A503332E-44C5-439A-A4FF-FC57B6CF3B57}" type="presParOf" srcId="{82B00C19-3918-4FFF-B221-9FB008747832}" destId="{86247CD3-8564-4052-93BC-C762C826CF2A}" srcOrd="4" destOrd="0" presId="urn:microsoft.com/office/officeart/2005/8/layout/vProcess5"/>
    <dgm:cxn modelId="{65CE00D3-752A-47E3-A14E-0A922CE48643}" type="presParOf" srcId="{82B00C19-3918-4FFF-B221-9FB008747832}" destId="{B0BDC940-6374-4656-AE48-C1D54F1AB5E6}" srcOrd="5" destOrd="0" presId="urn:microsoft.com/office/officeart/2005/8/layout/vProcess5"/>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959AD47-87EE-468F-9F30-68A21906D4F7}" type="doc">
      <dgm:prSet loTypeId="urn:microsoft.com/office/officeart/2005/8/layout/vProcess5" loCatId="process" qsTypeId="urn:microsoft.com/office/officeart/2005/8/quickstyle/simple5" qsCatId="simple" csTypeId="urn:microsoft.com/office/officeart/2005/8/colors/colorful1#6" csCatId="colorful" phldr="1"/>
      <dgm:spPr/>
      <dgm:t>
        <a:bodyPr/>
        <a:lstStyle/>
        <a:p>
          <a:endParaRPr lang="tr-TR"/>
        </a:p>
      </dgm:t>
    </dgm:pt>
    <dgm:pt modelId="{0303E5C8-C93A-4119-B035-6D65E014856C}">
      <dgm:prSet phldrT="[Metin]" custT="1"/>
      <dgm:spPr/>
      <dgm:t>
        <a:bodyPr/>
        <a:lstStyle/>
        <a:p>
          <a:pPr rtl="0"/>
          <a:r>
            <a:rPr lang="tr-TR" sz="2400" b="1" i="1" dirty="0" smtClean="0">
              <a:latin typeface="Comic Sans MS" pitchFamily="66" charset="0"/>
            </a:rPr>
            <a:t>Beşinci aşamaya gelmeden ikinci aşamada yapılabilecekler var mı?</a:t>
          </a:r>
          <a:endParaRPr lang="tr-TR" sz="2400" dirty="0"/>
        </a:p>
      </dgm:t>
    </dgm:pt>
    <dgm:pt modelId="{F04A321B-2DA2-43C6-91B0-639F1B00ABD1}" type="parTrans" cxnId="{4A95ACEF-6630-43CA-9550-201D109CFAEA}">
      <dgm:prSet/>
      <dgm:spPr/>
      <dgm:t>
        <a:bodyPr/>
        <a:lstStyle/>
        <a:p>
          <a:endParaRPr lang="tr-TR"/>
        </a:p>
      </dgm:t>
    </dgm:pt>
    <dgm:pt modelId="{3B52382F-766F-491A-9232-A6FE601F430E}" type="sibTrans" cxnId="{4A95ACEF-6630-43CA-9550-201D109CFAEA}">
      <dgm:prSet/>
      <dgm:spPr/>
      <dgm:t>
        <a:bodyPr/>
        <a:lstStyle/>
        <a:p>
          <a:endParaRPr lang="tr-TR"/>
        </a:p>
      </dgm:t>
    </dgm:pt>
    <dgm:pt modelId="{4889C314-9DAA-48B6-B5D6-5860C6678426}">
      <dgm:prSet phldrT="[Metin]"/>
      <dgm:spPr/>
      <dgm:t>
        <a:bodyPr/>
        <a:lstStyle/>
        <a:p>
          <a:pPr algn="l"/>
          <a:r>
            <a:rPr lang="tr-TR" dirty="0" smtClean="0"/>
            <a:t>Olayın sıklığı artmadan iyi bir iletişim biçimi ile yapılanın hata olduğu ve doğru olanın ne olduğu konusu konuşulabilir</a:t>
          </a:r>
          <a:endParaRPr lang="tr-TR" dirty="0"/>
        </a:p>
      </dgm:t>
    </dgm:pt>
    <dgm:pt modelId="{34053654-F487-4BC9-9A7C-0CF281BF42AC}" type="parTrans" cxnId="{5B51F740-F723-43B3-AD06-A75B61AA9305}">
      <dgm:prSet/>
      <dgm:spPr/>
      <dgm:t>
        <a:bodyPr/>
        <a:lstStyle/>
        <a:p>
          <a:endParaRPr lang="tr-TR"/>
        </a:p>
      </dgm:t>
    </dgm:pt>
    <dgm:pt modelId="{195ECEF4-4301-4CCE-AD52-127F0138ECDE}" type="sibTrans" cxnId="{5B51F740-F723-43B3-AD06-A75B61AA9305}">
      <dgm:prSet/>
      <dgm:spPr/>
      <dgm:t>
        <a:bodyPr/>
        <a:lstStyle/>
        <a:p>
          <a:endParaRPr lang="tr-TR"/>
        </a:p>
      </dgm:t>
    </dgm:pt>
    <dgm:pt modelId="{82B00C19-3918-4FFF-B221-9FB008747832}" type="pres">
      <dgm:prSet presAssocID="{3959AD47-87EE-468F-9F30-68A21906D4F7}" presName="outerComposite" presStyleCnt="0">
        <dgm:presLayoutVars>
          <dgm:chMax val="5"/>
          <dgm:dir/>
          <dgm:resizeHandles val="exact"/>
        </dgm:presLayoutVars>
      </dgm:prSet>
      <dgm:spPr/>
      <dgm:t>
        <a:bodyPr/>
        <a:lstStyle/>
        <a:p>
          <a:endParaRPr lang="tr-TR"/>
        </a:p>
      </dgm:t>
    </dgm:pt>
    <dgm:pt modelId="{200B9397-1733-41BF-9A41-209F4836EC83}" type="pres">
      <dgm:prSet presAssocID="{3959AD47-87EE-468F-9F30-68A21906D4F7}" presName="dummyMaxCanvas" presStyleCnt="0">
        <dgm:presLayoutVars/>
      </dgm:prSet>
      <dgm:spPr/>
      <dgm:t>
        <a:bodyPr/>
        <a:lstStyle/>
        <a:p>
          <a:endParaRPr lang="tr-TR"/>
        </a:p>
      </dgm:t>
    </dgm:pt>
    <dgm:pt modelId="{49F60604-3472-49B5-9242-0B0E813850E5}" type="pres">
      <dgm:prSet presAssocID="{3959AD47-87EE-468F-9F30-68A21906D4F7}" presName="TwoNodes_1" presStyleLbl="node1" presStyleIdx="0" presStyleCnt="2" custScaleX="81986" custLinFactNeighborX="3677">
        <dgm:presLayoutVars>
          <dgm:bulletEnabled val="1"/>
        </dgm:presLayoutVars>
      </dgm:prSet>
      <dgm:spPr/>
      <dgm:t>
        <a:bodyPr/>
        <a:lstStyle/>
        <a:p>
          <a:endParaRPr lang="tr-TR"/>
        </a:p>
      </dgm:t>
    </dgm:pt>
    <dgm:pt modelId="{7B1C0C98-D7D1-4B58-9102-416BFC65D3B5}" type="pres">
      <dgm:prSet presAssocID="{3959AD47-87EE-468F-9F30-68A21906D4F7}" presName="TwoNodes_2" presStyleLbl="node1" presStyleIdx="1" presStyleCnt="2">
        <dgm:presLayoutVars>
          <dgm:bulletEnabled val="1"/>
        </dgm:presLayoutVars>
      </dgm:prSet>
      <dgm:spPr/>
      <dgm:t>
        <a:bodyPr/>
        <a:lstStyle/>
        <a:p>
          <a:endParaRPr lang="tr-TR"/>
        </a:p>
      </dgm:t>
    </dgm:pt>
    <dgm:pt modelId="{6B6AA39B-E75E-472F-A147-8929D61F28EF}" type="pres">
      <dgm:prSet presAssocID="{3959AD47-87EE-468F-9F30-68A21906D4F7}" presName="TwoConn_1-2" presStyleLbl="fgAccFollowNode1" presStyleIdx="0" presStyleCnt="1" custLinFactNeighborX="-15866">
        <dgm:presLayoutVars>
          <dgm:bulletEnabled val="1"/>
        </dgm:presLayoutVars>
      </dgm:prSet>
      <dgm:spPr/>
      <dgm:t>
        <a:bodyPr/>
        <a:lstStyle/>
        <a:p>
          <a:endParaRPr lang="tr-TR"/>
        </a:p>
      </dgm:t>
    </dgm:pt>
    <dgm:pt modelId="{86247CD3-8564-4052-93BC-C762C826CF2A}" type="pres">
      <dgm:prSet presAssocID="{3959AD47-87EE-468F-9F30-68A21906D4F7}" presName="TwoNodes_1_text" presStyleLbl="node1" presStyleIdx="1" presStyleCnt="2">
        <dgm:presLayoutVars>
          <dgm:bulletEnabled val="1"/>
        </dgm:presLayoutVars>
      </dgm:prSet>
      <dgm:spPr/>
      <dgm:t>
        <a:bodyPr/>
        <a:lstStyle/>
        <a:p>
          <a:endParaRPr lang="tr-TR"/>
        </a:p>
      </dgm:t>
    </dgm:pt>
    <dgm:pt modelId="{B0BDC940-6374-4656-AE48-C1D54F1AB5E6}" type="pres">
      <dgm:prSet presAssocID="{3959AD47-87EE-468F-9F30-68A21906D4F7}" presName="TwoNodes_2_text" presStyleLbl="node1" presStyleIdx="1" presStyleCnt="2">
        <dgm:presLayoutVars>
          <dgm:bulletEnabled val="1"/>
        </dgm:presLayoutVars>
      </dgm:prSet>
      <dgm:spPr/>
      <dgm:t>
        <a:bodyPr/>
        <a:lstStyle/>
        <a:p>
          <a:endParaRPr lang="tr-TR"/>
        </a:p>
      </dgm:t>
    </dgm:pt>
  </dgm:ptLst>
  <dgm:cxnLst>
    <dgm:cxn modelId="{4A95ACEF-6630-43CA-9550-201D109CFAEA}" srcId="{3959AD47-87EE-468F-9F30-68A21906D4F7}" destId="{0303E5C8-C93A-4119-B035-6D65E014856C}" srcOrd="0" destOrd="0" parTransId="{F04A321B-2DA2-43C6-91B0-639F1B00ABD1}" sibTransId="{3B52382F-766F-491A-9232-A6FE601F430E}"/>
    <dgm:cxn modelId="{7BFFBFCE-A210-4594-8C1F-970A53003753}" type="presOf" srcId="{4889C314-9DAA-48B6-B5D6-5860C6678426}" destId="{7B1C0C98-D7D1-4B58-9102-416BFC65D3B5}" srcOrd="0" destOrd="0" presId="urn:microsoft.com/office/officeart/2005/8/layout/vProcess5"/>
    <dgm:cxn modelId="{54679751-62C6-49AC-BE6B-3CAF5B3110B1}" type="presOf" srcId="{0303E5C8-C93A-4119-B035-6D65E014856C}" destId="{49F60604-3472-49B5-9242-0B0E813850E5}" srcOrd="0" destOrd="0" presId="urn:microsoft.com/office/officeart/2005/8/layout/vProcess5"/>
    <dgm:cxn modelId="{B6AD2F6F-BE18-4B5D-A769-557A7334F9A5}" type="presOf" srcId="{4889C314-9DAA-48B6-B5D6-5860C6678426}" destId="{B0BDC940-6374-4656-AE48-C1D54F1AB5E6}" srcOrd="1" destOrd="0" presId="urn:microsoft.com/office/officeart/2005/8/layout/vProcess5"/>
    <dgm:cxn modelId="{5B51F740-F723-43B3-AD06-A75B61AA9305}" srcId="{3959AD47-87EE-468F-9F30-68A21906D4F7}" destId="{4889C314-9DAA-48B6-B5D6-5860C6678426}" srcOrd="1" destOrd="0" parTransId="{34053654-F487-4BC9-9A7C-0CF281BF42AC}" sibTransId="{195ECEF4-4301-4CCE-AD52-127F0138ECDE}"/>
    <dgm:cxn modelId="{A63CDBE0-8B45-4AD5-8D0C-1A7744FECC74}" type="presOf" srcId="{0303E5C8-C93A-4119-B035-6D65E014856C}" destId="{86247CD3-8564-4052-93BC-C762C826CF2A}" srcOrd="1" destOrd="0" presId="urn:microsoft.com/office/officeart/2005/8/layout/vProcess5"/>
    <dgm:cxn modelId="{3A9A1485-94B0-407E-A693-ADFCA1A6CB96}" type="presOf" srcId="{3B52382F-766F-491A-9232-A6FE601F430E}" destId="{6B6AA39B-E75E-472F-A147-8929D61F28EF}" srcOrd="0" destOrd="0" presId="urn:microsoft.com/office/officeart/2005/8/layout/vProcess5"/>
    <dgm:cxn modelId="{8DC255BE-FA97-4814-973E-52B583071DCD}" type="presOf" srcId="{3959AD47-87EE-468F-9F30-68A21906D4F7}" destId="{82B00C19-3918-4FFF-B221-9FB008747832}" srcOrd="0" destOrd="0" presId="urn:microsoft.com/office/officeart/2005/8/layout/vProcess5"/>
    <dgm:cxn modelId="{CA7D8F0B-DDBC-4D85-9519-4F028106129C}" type="presParOf" srcId="{82B00C19-3918-4FFF-B221-9FB008747832}" destId="{200B9397-1733-41BF-9A41-209F4836EC83}" srcOrd="0" destOrd="0" presId="urn:microsoft.com/office/officeart/2005/8/layout/vProcess5"/>
    <dgm:cxn modelId="{E1EA939B-E83F-4FAD-9DCA-591D335C46C4}" type="presParOf" srcId="{82B00C19-3918-4FFF-B221-9FB008747832}" destId="{49F60604-3472-49B5-9242-0B0E813850E5}" srcOrd="1" destOrd="0" presId="urn:microsoft.com/office/officeart/2005/8/layout/vProcess5"/>
    <dgm:cxn modelId="{E1FA3BEE-BCA5-435F-9527-2F5D9E5884AB}" type="presParOf" srcId="{82B00C19-3918-4FFF-B221-9FB008747832}" destId="{7B1C0C98-D7D1-4B58-9102-416BFC65D3B5}" srcOrd="2" destOrd="0" presId="urn:microsoft.com/office/officeart/2005/8/layout/vProcess5"/>
    <dgm:cxn modelId="{248390D3-4C60-4CCA-8856-F37BDD500D5A}" type="presParOf" srcId="{82B00C19-3918-4FFF-B221-9FB008747832}" destId="{6B6AA39B-E75E-472F-A147-8929D61F28EF}" srcOrd="3" destOrd="0" presId="urn:microsoft.com/office/officeart/2005/8/layout/vProcess5"/>
    <dgm:cxn modelId="{AB97DC0A-8C55-4FEC-AA93-068405F70ED4}" type="presParOf" srcId="{82B00C19-3918-4FFF-B221-9FB008747832}" destId="{86247CD3-8564-4052-93BC-C762C826CF2A}" srcOrd="4" destOrd="0" presId="urn:microsoft.com/office/officeart/2005/8/layout/vProcess5"/>
    <dgm:cxn modelId="{CDB40B31-0DF2-4927-94FC-68F43099B787}" type="presParOf" srcId="{82B00C19-3918-4FFF-B221-9FB008747832}" destId="{B0BDC940-6374-4656-AE48-C1D54F1AB5E6}" srcOrd="5" destOrd="0" presId="urn:microsoft.com/office/officeart/2005/8/layout/vProcess5"/>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959AD47-87EE-468F-9F30-68A21906D4F7}" type="doc">
      <dgm:prSet loTypeId="urn:microsoft.com/office/officeart/2005/8/layout/vProcess5" loCatId="process" qsTypeId="urn:microsoft.com/office/officeart/2005/8/quickstyle/simple5" qsCatId="simple" csTypeId="urn:microsoft.com/office/officeart/2005/8/colors/colorful3" csCatId="colorful" phldr="1"/>
      <dgm:spPr/>
      <dgm:t>
        <a:bodyPr/>
        <a:lstStyle/>
        <a:p>
          <a:endParaRPr lang="tr-TR"/>
        </a:p>
      </dgm:t>
    </dgm:pt>
    <dgm:pt modelId="{0303E5C8-C93A-4119-B035-6D65E014856C}">
      <dgm:prSet phldrT="[Metin]" custT="1"/>
      <dgm:spPr/>
      <dgm:t>
        <a:bodyPr/>
        <a:lstStyle/>
        <a:p>
          <a:pPr rtl="0"/>
          <a:r>
            <a:rPr lang="tr-TR" sz="2400" b="1" i="1" dirty="0" smtClean="0">
              <a:latin typeface="Comic Sans MS" pitchFamily="66" charset="0"/>
            </a:rPr>
            <a:t>Beşinci aşamaya gelmeden üçüncü aşamada yapılabilecekler var mı? </a:t>
          </a:r>
          <a:endParaRPr lang="tr-TR" sz="2400" dirty="0"/>
        </a:p>
      </dgm:t>
    </dgm:pt>
    <dgm:pt modelId="{F04A321B-2DA2-43C6-91B0-639F1B00ABD1}" type="parTrans" cxnId="{4A95ACEF-6630-43CA-9550-201D109CFAEA}">
      <dgm:prSet/>
      <dgm:spPr/>
      <dgm:t>
        <a:bodyPr/>
        <a:lstStyle/>
        <a:p>
          <a:endParaRPr lang="tr-TR"/>
        </a:p>
      </dgm:t>
    </dgm:pt>
    <dgm:pt modelId="{3B52382F-766F-491A-9232-A6FE601F430E}" type="sibTrans" cxnId="{4A95ACEF-6630-43CA-9550-201D109CFAEA}">
      <dgm:prSet/>
      <dgm:spPr/>
      <dgm:t>
        <a:bodyPr/>
        <a:lstStyle/>
        <a:p>
          <a:endParaRPr lang="tr-TR"/>
        </a:p>
      </dgm:t>
    </dgm:pt>
    <dgm:pt modelId="{4889C314-9DAA-48B6-B5D6-5860C6678426}">
      <dgm:prSet phldrT="[Metin]"/>
      <dgm:spPr/>
      <dgm:t>
        <a:bodyPr/>
        <a:lstStyle/>
        <a:p>
          <a:pPr algn="l"/>
          <a:r>
            <a:rPr lang="tr-TR" dirty="0" smtClean="0"/>
            <a:t>Yapılan davranış işleri aksatmaya ve işlerin yetişmemesine neden olduğunda rahatsızlık hissedilir. Bu durumda ben dilini kullanarak durumu kişiye aktarmak denenebilir</a:t>
          </a:r>
          <a:endParaRPr lang="tr-TR" dirty="0"/>
        </a:p>
      </dgm:t>
    </dgm:pt>
    <dgm:pt modelId="{34053654-F487-4BC9-9A7C-0CF281BF42AC}" type="parTrans" cxnId="{5B51F740-F723-43B3-AD06-A75B61AA9305}">
      <dgm:prSet/>
      <dgm:spPr/>
      <dgm:t>
        <a:bodyPr/>
        <a:lstStyle/>
        <a:p>
          <a:endParaRPr lang="tr-TR"/>
        </a:p>
      </dgm:t>
    </dgm:pt>
    <dgm:pt modelId="{195ECEF4-4301-4CCE-AD52-127F0138ECDE}" type="sibTrans" cxnId="{5B51F740-F723-43B3-AD06-A75B61AA9305}">
      <dgm:prSet/>
      <dgm:spPr/>
      <dgm:t>
        <a:bodyPr/>
        <a:lstStyle/>
        <a:p>
          <a:endParaRPr lang="tr-TR"/>
        </a:p>
      </dgm:t>
    </dgm:pt>
    <dgm:pt modelId="{82B00C19-3918-4FFF-B221-9FB008747832}" type="pres">
      <dgm:prSet presAssocID="{3959AD47-87EE-468F-9F30-68A21906D4F7}" presName="outerComposite" presStyleCnt="0">
        <dgm:presLayoutVars>
          <dgm:chMax val="5"/>
          <dgm:dir/>
          <dgm:resizeHandles val="exact"/>
        </dgm:presLayoutVars>
      </dgm:prSet>
      <dgm:spPr/>
      <dgm:t>
        <a:bodyPr/>
        <a:lstStyle/>
        <a:p>
          <a:endParaRPr lang="tr-TR"/>
        </a:p>
      </dgm:t>
    </dgm:pt>
    <dgm:pt modelId="{200B9397-1733-41BF-9A41-209F4836EC83}" type="pres">
      <dgm:prSet presAssocID="{3959AD47-87EE-468F-9F30-68A21906D4F7}" presName="dummyMaxCanvas" presStyleCnt="0">
        <dgm:presLayoutVars/>
      </dgm:prSet>
      <dgm:spPr/>
      <dgm:t>
        <a:bodyPr/>
        <a:lstStyle/>
        <a:p>
          <a:endParaRPr lang="tr-TR"/>
        </a:p>
      </dgm:t>
    </dgm:pt>
    <dgm:pt modelId="{49F60604-3472-49B5-9242-0B0E813850E5}" type="pres">
      <dgm:prSet presAssocID="{3959AD47-87EE-468F-9F30-68A21906D4F7}" presName="TwoNodes_1" presStyleLbl="node1" presStyleIdx="0" presStyleCnt="2" custScaleX="81986" custLinFactNeighborX="3677">
        <dgm:presLayoutVars>
          <dgm:bulletEnabled val="1"/>
        </dgm:presLayoutVars>
      </dgm:prSet>
      <dgm:spPr/>
      <dgm:t>
        <a:bodyPr/>
        <a:lstStyle/>
        <a:p>
          <a:endParaRPr lang="tr-TR"/>
        </a:p>
      </dgm:t>
    </dgm:pt>
    <dgm:pt modelId="{7B1C0C98-D7D1-4B58-9102-416BFC65D3B5}" type="pres">
      <dgm:prSet presAssocID="{3959AD47-87EE-468F-9F30-68A21906D4F7}" presName="TwoNodes_2" presStyleLbl="node1" presStyleIdx="1" presStyleCnt="2">
        <dgm:presLayoutVars>
          <dgm:bulletEnabled val="1"/>
        </dgm:presLayoutVars>
      </dgm:prSet>
      <dgm:spPr/>
      <dgm:t>
        <a:bodyPr/>
        <a:lstStyle/>
        <a:p>
          <a:endParaRPr lang="tr-TR"/>
        </a:p>
      </dgm:t>
    </dgm:pt>
    <dgm:pt modelId="{6B6AA39B-E75E-472F-A147-8929D61F28EF}" type="pres">
      <dgm:prSet presAssocID="{3959AD47-87EE-468F-9F30-68A21906D4F7}" presName="TwoConn_1-2" presStyleLbl="fgAccFollowNode1" presStyleIdx="0" presStyleCnt="1" custLinFactNeighborX="-15866">
        <dgm:presLayoutVars>
          <dgm:bulletEnabled val="1"/>
        </dgm:presLayoutVars>
      </dgm:prSet>
      <dgm:spPr/>
      <dgm:t>
        <a:bodyPr/>
        <a:lstStyle/>
        <a:p>
          <a:endParaRPr lang="tr-TR"/>
        </a:p>
      </dgm:t>
    </dgm:pt>
    <dgm:pt modelId="{86247CD3-8564-4052-93BC-C762C826CF2A}" type="pres">
      <dgm:prSet presAssocID="{3959AD47-87EE-468F-9F30-68A21906D4F7}" presName="TwoNodes_1_text" presStyleLbl="node1" presStyleIdx="1" presStyleCnt="2">
        <dgm:presLayoutVars>
          <dgm:bulletEnabled val="1"/>
        </dgm:presLayoutVars>
      </dgm:prSet>
      <dgm:spPr/>
      <dgm:t>
        <a:bodyPr/>
        <a:lstStyle/>
        <a:p>
          <a:endParaRPr lang="tr-TR"/>
        </a:p>
      </dgm:t>
    </dgm:pt>
    <dgm:pt modelId="{B0BDC940-6374-4656-AE48-C1D54F1AB5E6}" type="pres">
      <dgm:prSet presAssocID="{3959AD47-87EE-468F-9F30-68A21906D4F7}" presName="TwoNodes_2_text" presStyleLbl="node1" presStyleIdx="1" presStyleCnt="2">
        <dgm:presLayoutVars>
          <dgm:bulletEnabled val="1"/>
        </dgm:presLayoutVars>
      </dgm:prSet>
      <dgm:spPr/>
      <dgm:t>
        <a:bodyPr/>
        <a:lstStyle/>
        <a:p>
          <a:endParaRPr lang="tr-TR"/>
        </a:p>
      </dgm:t>
    </dgm:pt>
  </dgm:ptLst>
  <dgm:cxnLst>
    <dgm:cxn modelId="{4A95ACEF-6630-43CA-9550-201D109CFAEA}" srcId="{3959AD47-87EE-468F-9F30-68A21906D4F7}" destId="{0303E5C8-C93A-4119-B035-6D65E014856C}" srcOrd="0" destOrd="0" parTransId="{F04A321B-2DA2-43C6-91B0-639F1B00ABD1}" sibTransId="{3B52382F-766F-491A-9232-A6FE601F430E}"/>
    <dgm:cxn modelId="{9654D845-550C-4333-86DE-EF95B177BECF}" type="presOf" srcId="{0303E5C8-C93A-4119-B035-6D65E014856C}" destId="{49F60604-3472-49B5-9242-0B0E813850E5}" srcOrd="0" destOrd="0" presId="urn:microsoft.com/office/officeart/2005/8/layout/vProcess5"/>
    <dgm:cxn modelId="{17E54FA9-9094-4CC5-893E-E75AC7B650A7}" type="presOf" srcId="{4889C314-9DAA-48B6-B5D6-5860C6678426}" destId="{B0BDC940-6374-4656-AE48-C1D54F1AB5E6}" srcOrd="1" destOrd="0" presId="urn:microsoft.com/office/officeart/2005/8/layout/vProcess5"/>
    <dgm:cxn modelId="{30DFB20C-31B1-424C-82B3-1989CBEF0571}" type="presOf" srcId="{3959AD47-87EE-468F-9F30-68A21906D4F7}" destId="{82B00C19-3918-4FFF-B221-9FB008747832}" srcOrd="0" destOrd="0" presId="urn:microsoft.com/office/officeart/2005/8/layout/vProcess5"/>
    <dgm:cxn modelId="{5CBA93C3-8B67-4018-B7ED-3E56FD6B195D}" type="presOf" srcId="{4889C314-9DAA-48B6-B5D6-5860C6678426}" destId="{7B1C0C98-D7D1-4B58-9102-416BFC65D3B5}" srcOrd="0" destOrd="0" presId="urn:microsoft.com/office/officeart/2005/8/layout/vProcess5"/>
    <dgm:cxn modelId="{5B51F740-F723-43B3-AD06-A75B61AA9305}" srcId="{3959AD47-87EE-468F-9F30-68A21906D4F7}" destId="{4889C314-9DAA-48B6-B5D6-5860C6678426}" srcOrd="1" destOrd="0" parTransId="{34053654-F487-4BC9-9A7C-0CF281BF42AC}" sibTransId="{195ECEF4-4301-4CCE-AD52-127F0138ECDE}"/>
    <dgm:cxn modelId="{5D792DD6-B8B2-4844-946A-8703C3D16202}" type="presOf" srcId="{0303E5C8-C93A-4119-B035-6D65E014856C}" destId="{86247CD3-8564-4052-93BC-C762C826CF2A}" srcOrd="1" destOrd="0" presId="urn:microsoft.com/office/officeart/2005/8/layout/vProcess5"/>
    <dgm:cxn modelId="{13B223D7-33E0-4208-80AC-3238196AC06E}" type="presOf" srcId="{3B52382F-766F-491A-9232-A6FE601F430E}" destId="{6B6AA39B-E75E-472F-A147-8929D61F28EF}" srcOrd="0" destOrd="0" presId="urn:microsoft.com/office/officeart/2005/8/layout/vProcess5"/>
    <dgm:cxn modelId="{B653BC5A-347F-495A-8447-5B1B848859B7}" type="presParOf" srcId="{82B00C19-3918-4FFF-B221-9FB008747832}" destId="{200B9397-1733-41BF-9A41-209F4836EC83}" srcOrd="0" destOrd="0" presId="urn:microsoft.com/office/officeart/2005/8/layout/vProcess5"/>
    <dgm:cxn modelId="{D5789595-05BA-4B73-A8C2-2FC1CDDB42CB}" type="presParOf" srcId="{82B00C19-3918-4FFF-B221-9FB008747832}" destId="{49F60604-3472-49B5-9242-0B0E813850E5}" srcOrd="1" destOrd="0" presId="urn:microsoft.com/office/officeart/2005/8/layout/vProcess5"/>
    <dgm:cxn modelId="{AEF7C241-794B-4436-9D3C-1AF94DA559ED}" type="presParOf" srcId="{82B00C19-3918-4FFF-B221-9FB008747832}" destId="{7B1C0C98-D7D1-4B58-9102-416BFC65D3B5}" srcOrd="2" destOrd="0" presId="urn:microsoft.com/office/officeart/2005/8/layout/vProcess5"/>
    <dgm:cxn modelId="{994B8F5D-CA98-4FDD-B87D-EF6FEF3BE8BD}" type="presParOf" srcId="{82B00C19-3918-4FFF-B221-9FB008747832}" destId="{6B6AA39B-E75E-472F-A147-8929D61F28EF}" srcOrd="3" destOrd="0" presId="urn:microsoft.com/office/officeart/2005/8/layout/vProcess5"/>
    <dgm:cxn modelId="{CD4E7F92-D2E7-44CE-92F3-59F1B33D7C49}" type="presParOf" srcId="{82B00C19-3918-4FFF-B221-9FB008747832}" destId="{86247CD3-8564-4052-93BC-C762C826CF2A}" srcOrd="4" destOrd="0" presId="urn:microsoft.com/office/officeart/2005/8/layout/vProcess5"/>
    <dgm:cxn modelId="{0D95F56C-919B-48DD-A44D-EAA4D1904939}" type="presParOf" srcId="{82B00C19-3918-4FFF-B221-9FB008747832}" destId="{B0BDC940-6374-4656-AE48-C1D54F1AB5E6}" srcOrd="5" destOrd="0" presId="urn:microsoft.com/office/officeart/2005/8/layout/vProcess5"/>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959AD47-87EE-468F-9F30-68A21906D4F7}" type="doc">
      <dgm:prSet loTypeId="urn:microsoft.com/office/officeart/2005/8/layout/vProcess5" loCatId="process" qsTypeId="urn:microsoft.com/office/officeart/2005/8/quickstyle/simple5" qsCatId="simple" csTypeId="urn:microsoft.com/office/officeart/2005/8/colors/colorful2" csCatId="colorful" phldr="1"/>
      <dgm:spPr/>
      <dgm:t>
        <a:bodyPr/>
        <a:lstStyle/>
        <a:p>
          <a:endParaRPr lang="tr-TR"/>
        </a:p>
      </dgm:t>
    </dgm:pt>
    <dgm:pt modelId="{0303E5C8-C93A-4119-B035-6D65E014856C}">
      <dgm:prSet phldrT="[Metin]" custT="1"/>
      <dgm:spPr/>
      <dgm:t>
        <a:bodyPr/>
        <a:lstStyle/>
        <a:p>
          <a:pPr rtl="0"/>
          <a:r>
            <a:rPr lang="tr-TR" sz="2400" b="1" i="1" dirty="0" smtClean="0">
              <a:latin typeface="Comic Sans MS" pitchFamily="66" charset="0"/>
            </a:rPr>
            <a:t>Beşinci aşamaya gelmeden dördüncü aşamada yapılabilecekler var mı?</a:t>
          </a:r>
          <a:endParaRPr lang="tr-TR" sz="2400" dirty="0"/>
        </a:p>
      </dgm:t>
    </dgm:pt>
    <dgm:pt modelId="{F04A321B-2DA2-43C6-91B0-639F1B00ABD1}" type="parTrans" cxnId="{4A95ACEF-6630-43CA-9550-201D109CFAEA}">
      <dgm:prSet/>
      <dgm:spPr/>
      <dgm:t>
        <a:bodyPr/>
        <a:lstStyle/>
        <a:p>
          <a:endParaRPr lang="tr-TR"/>
        </a:p>
      </dgm:t>
    </dgm:pt>
    <dgm:pt modelId="{3B52382F-766F-491A-9232-A6FE601F430E}" type="sibTrans" cxnId="{4A95ACEF-6630-43CA-9550-201D109CFAEA}">
      <dgm:prSet/>
      <dgm:spPr/>
      <dgm:t>
        <a:bodyPr/>
        <a:lstStyle/>
        <a:p>
          <a:endParaRPr lang="tr-TR"/>
        </a:p>
      </dgm:t>
    </dgm:pt>
    <dgm:pt modelId="{4889C314-9DAA-48B6-B5D6-5860C6678426}">
      <dgm:prSet phldrT="[Metin]"/>
      <dgm:spPr/>
      <dgm:t>
        <a:bodyPr/>
        <a:lstStyle/>
        <a:p>
          <a:pPr algn="l"/>
          <a:r>
            <a:rPr lang="tr-TR" b="1" dirty="0" smtClean="0">
              <a:latin typeface="Comic Sans MS" pitchFamily="66" charset="0"/>
            </a:rPr>
            <a:t>Çatışma anlamında o anı rahatlatmak için tüm ilişkiye zarar verebilecek tepkilerden kaçınmak ve çözüm için kendimize zaman vermek, çatışma yönetimini güçlendirir. Böylelikle daha az kriz yaşanabilir.</a:t>
          </a:r>
          <a:endParaRPr lang="tr-TR" dirty="0"/>
        </a:p>
      </dgm:t>
    </dgm:pt>
    <dgm:pt modelId="{34053654-F487-4BC9-9A7C-0CF281BF42AC}" type="parTrans" cxnId="{5B51F740-F723-43B3-AD06-A75B61AA9305}">
      <dgm:prSet/>
      <dgm:spPr/>
      <dgm:t>
        <a:bodyPr/>
        <a:lstStyle/>
        <a:p>
          <a:endParaRPr lang="tr-TR"/>
        </a:p>
      </dgm:t>
    </dgm:pt>
    <dgm:pt modelId="{195ECEF4-4301-4CCE-AD52-127F0138ECDE}" type="sibTrans" cxnId="{5B51F740-F723-43B3-AD06-A75B61AA9305}">
      <dgm:prSet/>
      <dgm:spPr/>
      <dgm:t>
        <a:bodyPr/>
        <a:lstStyle/>
        <a:p>
          <a:endParaRPr lang="tr-TR"/>
        </a:p>
      </dgm:t>
    </dgm:pt>
    <dgm:pt modelId="{82B00C19-3918-4FFF-B221-9FB008747832}" type="pres">
      <dgm:prSet presAssocID="{3959AD47-87EE-468F-9F30-68A21906D4F7}" presName="outerComposite" presStyleCnt="0">
        <dgm:presLayoutVars>
          <dgm:chMax val="5"/>
          <dgm:dir/>
          <dgm:resizeHandles val="exact"/>
        </dgm:presLayoutVars>
      </dgm:prSet>
      <dgm:spPr/>
      <dgm:t>
        <a:bodyPr/>
        <a:lstStyle/>
        <a:p>
          <a:endParaRPr lang="tr-TR"/>
        </a:p>
      </dgm:t>
    </dgm:pt>
    <dgm:pt modelId="{200B9397-1733-41BF-9A41-209F4836EC83}" type="pres">
      <dgm:prSet presAssocID="{3959AD47-87EE-468F-9F30-68A21906D4F7}" presName="dummyMaxCanvas" presStyleCnt="0">
        <dgm:presLayoutVars/>
      </dgm:prSet>
      <dgm:spPr/>
      <dgm:t>
        <a:bodyPr/>
        <a:lstStyle/>
        <a:p>
          <a:endParaRPr lang="tr-TR"/>
        </a:p>
      </dgm:t>
    </dgm:pt>
    <dgm:pt modelId="{49F60604-3472-49B5-9242-0B0E813850E5}" type="pres">
      <dgm:prSet presAssocID="{3959AD47-87EE-468F-9F30-68A21906D4F7}" presName="TwoNodes_1" presStyleLbl="node1" presStyleIdx="0" presStyleCnt="2" custScaleX="81986" custLinFactNeighborX="3677">
        <dgm:presLayoutVars>
          <dgm:bulletEnabled val="1"/>
        </dgm:presLayoutVars>
      </dgm:prSet>
      <dgm:spPr/>
      <dgm:t>
        <a:bodyPr/>
        <a:lstStyle/>
        <a:p>
          <a:endParaRPr lang="tr-TR"/>
        </a:p>
      </dgm:t>
    </dgm:pt>
    <dgm:pt modelId="{7B1C0C98-D7D1-4B58-9102-416BFC65D3B5}" type="pres">
      <dgm:prSet presAssocID="{3959AD47-87EE-468F-9F30-68A21906D4F7}" presName="TwoNodes_2" presStyleLbl="node1" presStyleIdx="1" presStyleCnt="2">
        <dgm:presLayoutVars>
          <dgm:bulletEnabled val="1"/>
        </dgm:presLayoutVars>
      </dgm:prSet>
      <dgm:spPr/>
      <dgm:t>
        <a:bodyPr/>
        <a:lstStyle/>
        <a:p>
          <a:endParaRPr lang="tr-TR"/>
        </a:p>
      </dgm:t>
    </dgm:pt>
    <dgm:pt modelId="{6B6AA39B-E75E-472F-A147-8929D61F28EF}" type="pres">
      <dgm:prSet presAssocID="{3959AD47-87EE-468F-9F30-68A21906D4F7}" presName="TwoConn_1-2" presStyleLbl="fgAccFollowNode1" presStyleIdx="0" presStyleCnt="1" custLinFactNeighborX="-15866">
        <dgm:presLayoutVars>
          <dgm:bulletEnabled val="1"/>
        </dgm:presLayoutVars>
      </dgm:prSet>
      <dgm:spPr/>
      <dgm:t>
        <a:bodyPr/>
        <a:lstStyle/>
        <a:p>
          <a:endParaRPr lang="tr-TR"/>
        </a:p>
      </dgm:t>
    </dgm:pt>
    <dgm:pt modelId="{86247CD3-8564-4052-93BC-C762C826CF2A}" type="pres">
      <dgm:prSet presAssocID="{3959AD47-87EE-468F-9F30-68A21906D4F7}" presName="TwoNodes_1_text" presStyleLbl="node1" presStyleIdx="1" presStyleCnt="2">
        <dgm:presLayoutVars>
          <dgm:bulletEnabled val="1"/>
        </dgm:presLayoutVars>
      </dgm:prSet>
      <dgm:spPr/>
      <dgm:t>
        <a:bodyPr/>
        <a:lstStyle/>
        <a:p>
          <a:endParaRPr lang="tr-TR"/>
        </a:p>
      </dgm:t>
    </dgm:pt>
    <dgm:pt modelId="{B0BDC940-6374-4656-AE48-C1D54F1AB5E6}" type="pres">
      <dgm:prSet presAssocID="{3959AD47-87EE-468F-9F30-68A21906D4F7}" presName="TwoNodes_2_text" presStyleLbl="node1" presStyleIdx="1" presStyleCnt="2">
        <dgm:presLayoutVars>
          <dgm:bulletEnabled val="1"/>
        </dgm:presLayoutVars>
      </dgm:prSet>
      <dgm:spPr/>
      <dgm:t>
        <a:bodyPr/>
        <a:lstStyle/>
        <a:p>
          <a:endParaRPr lang="tr-TR"/>
        </a:p>
      </dgm:t>
    </dgm:pt>
  </dgm:ptLst>
  <dgm:cxnLst>
    <dgm:cxn modelId="{D41E4537-A938-4B4E-860E-2265D213F90A}" type="presOf" srcId="{4889C314-9DAA-48B6-B5D6-5860C6678426}" destId="{B0BDC940-6374-4656-AE48-C1D54F1AB5E6}" srcOrd="1" destOrd="0" presId="urn:microsoft.com/office/officeart/2005/8/layout/vProcess5"/>
    <dgm:cxn modelId="{4A95ACEF-6630-43CA-9550-201D109CFAEA}" srcId="{3959AD47-87EE-468F-9F30-68A21906D4F7}" destId="{0303E5C8-C93A-4119-B035-6D65E014856C}" srcOrd="0" destOrd="0" parTransId="{F04A321B-2DA2-43C6-91B0-639F1B00ABD1}" sibTransId="{3B52382F-766F-491A-9232-A6FE601F430E}"/>
    <dgm:cxn modelId="{9C9D68B9-F586-455E-AC63-58A7E9440B31}" type="presOf" srcId="{3959AD47-87EE-468F-9F30-68A21906D4F7}" destId="{82B00C19-3918-4FFF-B221-9FB008747832}" srcOrd="0" destOrd="0" presId="urn:microsoft.com/office/officeart/2005/8/layout/vProcess5"/>
    <dgm:cxn modelId="{5B51F740-F723-43B3-AD06-A75B61AA9305}" srcId="{3959AD47-87EE-468F-9F30-68A21906D4F7}" destId="{4889C314-9DAA-48B6-B5D6-5860C6678426}" srcOrd="1" destOrd="0" parTransId="{34053654-F487-4BC9-9A7C-0CF281BF42AC}" sibTransId="{195ECEF4-4301-4CCE-AD52-127F0138ECDE}"/>
    <dgm:cxn modelId="{B5DB7057-5E52-4BC2-B3A2-242D08A31B3C}" type="presOf" srcId="{3B52382F-766F-491A-9232-A6FE601F430E}" destId="{6B6AA39B-E75E-472F-A147-8929D61F28EF}" srcOrd="0" destOrd="0" presId="urn:microsoft.com/office/officeart/2005/8/layout/vProcess5"/>
    <dgm:cxn modelId="{06013409-490F-437F-9159-749BDAB47A81}" type="presOf" srcId="{0303E5C8-C93A-4119-B035-6D65E014856C}" destId="{86247CD3-8564-4052-93BC-C762C826CF2A}" srcOrd="1" destOrd="0" presId="urn:microsoft.com/office/officeart/2005/8/layout/vProcess5"/>
    <dgm:cxn modelId="{554A9F93-550C-4EBF-A7C8-EF6A71828DA6}" type="presOf" srcId="{0303E5C8-C93A-4119-B035-6D65E014856C}" destId="{49F60604-3472-49B5-9242-0B0E813850E5}" srcOrd="0" destOrd="0" presId="urn:microsoft.com/office/officeart/2005/8/layout/vProcess5"/>
    <dgm:cxn modelId="{6E35F62D-D9C8-4826-B172-7EE7CFF25446}" type="presOf" srcId="{4889C314-9DAA-48B6-B5D6-5860C6678426}" destId="{7B1C0C98-D7D1-4B58-9102-416BFC65D3B5}" srcOrd="0" destOrd="0" presId="urn:microsoft.com/office/officeart/2005/8/layout/vProcess5"/>
    <dgm:cxn modelId="{8527AD27-7B21-4682-8C43-DC225669AA7D}" type="presParOf" srcId="{82B00C19-3918-4FFF-B221-9FB008747832}" destId="{200B9397-1733-41BF-9A41-209F4836EC83}" srcOrd="0" destOrd="0" presId="urn:microsoft.com/office/officeart/2005/8/layout/vProcess5"/>
    <dgm:cxn modelId="{E13E0696-EAD1-4B96-A846-17A5E103024A}" type="presParOf" srcId="{82B00C19-3918-4FFF-B221-9FB008747832}" destId="{49F60604-3472-49B5-9242-0B0E813850E5}" srcOrd="1" destOrd="0" presId="urn:microsoft.com/office/officeart/2005/8/layout/vProcess5"/>
    <dgm:cxn modelId="{C1B4A311-879A-415C-82F5-CDE9D0711260}" type="presParOf" srcId="{82B00C19-3918-4FFF-B221-9FB008747832}" destId="{7B1C0C98-D7D1-4B58-9102-416BFC65D3B5}" srcOrd="2" destOrd="0" presId="urn:microsoft.com/office/officeart/2005/8/layout/vProcess5"/>
    <dgm:cxn modelId="{2E8684B0-D355-42B2-BBC5-B6497DA83FDB}" type="presParOf" srcId="{82B00C19-3918-4FFF-B221-9FB008747832}" destId="{6B6AA39B-E75E-472F-A147-8929D61F28EF}" srcOrd="3" destOrd="0" presId="urn:microsoft.com/office/officeart/2005/8/layout/vProcess5"/>
    <dgm:cxn modelId="{416D9EC1-04B6-4876-B517-8A57F733D00C}" type="presParOf" srcId="{82B00C19-3918-4FFF-B221-9FB008747832}" destId="{86247CD3-8564-4052-93BC-C762C826CF2A}" srcOrd="4" destOrd="0" presId="urn:microsoft.com/office/officeart/2005/8/layout/vProcess5"/>
    <dgm:cxn modelId="{993DDFEC-5381-427A-9483-969850FF0263}" type="presParOf" srcId="{82B00C19-3918-4FFF-B221-9FB008747832}" destId="{B0BDC940-6374-4656-AE48-C1D54F1AB5E6}" srcOrd="5" destOrd="0" presId="urn:microsoft.com/office/officeart/2005/8/layout/vProcess5"/>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0603F66-146A-4041-9CDE-3E56BDACB92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tr-TR"/>
        </a:p>
      </dgm:t>
    </dgm:pt>
    <dgm:pt modelId="{0D41B790-D7D9-4A48-B2D1-7052D60E5EB3}">
      <dgm:prSet phldrT="[Metin]" custT="1"/>
      <dgm:spPr/>
      <dgm:t>
        <a:bodyPr/>
        <a:lstStyle/>
        <a:p>
          <a:pPr algn="ctr"/>
          <a:r>
            <a:rPr lang="en-US" sz="1200" b="1" dirty="0" smtClean="0"/>
            <a:t>SORUMLULUK DUYGUSUNU GELİŞTİRMEZ</a:t>
          </a:r>
          <a:endParaRPr lang="tr-TR" sz="1200" b="1" dirty="0"/>
        </a:p>
      </dgm:t>
    </dgm:pt>
    <dgm:pt modelId="{E095873A-6CC4-4077-8057-04ED6099751C}" type="sibTrans" cxnId="{10E0F871-976F-4B87-A201-DD2379632848}">
      <dgm:prSet/>
      <dgm:spPr/>
      <dgm:t>
        <a:bodyPr/>
        <a:lstStyle/>
        <a:p>
          <a:endParaRPr lang="tr-TR"/>
        </a:p>
      </dgm:t>
    </dgm:pt>
    <dgm:pt modelId="{A743E8A4-4ED1-444B-8121-D6597D4358FD}" type="parTrans" cxnId="{10E0F871-976F-4B87-A201-DD2379632848}">
      <dgm:prSet/>
      <dgm:spPr/>
      <dgm:t>
        <a:bodyPr/>
        <a:lstStyle/>
        <a:p>
          <a:endParaRPr lang="tr-TR"/>
        </a:p>
      </dgm:t>
    </dgm:pt>
    <dgm:pt modelId="{4202E848-069A-4104-A5F2-3256FCF95F31}">
      <dgm:prSet phldrT="[Metin]" custT="1"/>
      <dgm:spPr/>
      <dgm:t>
        <a:bodyPr/>
        <a:lstStyle/>
        <a:p>
          <a:pPr algn="ctr"/>
          <a:r>
            <a:rPr lang="en-US" sz="1200" b="1" dirty="0" smtClean="0"/>
            <a:t>İLİŞKİYİ ZEDELER</a:t>
          </a:r>
          <a:endParaRPr lang="tr-TR" sz="1200" b="1" dirty="0"/>
        </a:p>
      </dgm:t>
    </dgm:pt>
    <dgm:pt modelId="{03B98A7A-7EF9-48AF-8A45-203BC0A84E78}" type="sibTrans" cxnId="{C46A55E4-5F84-40A0-B796-4F926F9D7D11}">
      <dgm:prSet/>
      <dgm:spPr/>
      <dgm:t>
        <a:bodyPr/>
        <a:lstStyle/>
        <a:p>
          <a:endParaRPr lang="tr-TR"/>
        </a:p>
      </dgm:t>
    </dgm:pt>
    <dgm:pt modelId="{280B59B3-D90C-4032-8C9C-480E8486A1E0}" type="parTrans" cxnId="{C46A55E4-5F84-40A0-B796-4F926F9D7D11}">
      <dgm:prSet/>
      <dgm:spPr/>
      <dgm:t>
        <a:bodyPr/>
        <a:lstStyle/>
        <a:p>
          <a:endParaRPr lang="tr-TR"/>
        </a:p>
      </dgm:t>
    </dgm:pt>
    <dgm:pt modelId="{D1E2DD12-A7F8-41A6-8283-59DC3D63F8AC}">
      <dgm:prSet phldrT="[Metin]" custT="1"/>
      <dgm:spPr/>
      <dgm:t>
        <a:bodyPr/>
        <a:lstStyle/>
        <a:p>
          <a:pPr algn="ctr"/>
          <a:r>
            <a:rPr lang="en-US" sz="1200" b="1" dirty="0" smtClean="0"/>
            <a:t>İLETİŞİMİ ZEDELER</a:t>
          </a:r>
          <a:endParaRPr lang="tr-TR" sz="1200" b="1" dirty="0"/>
        </a:p>
      </dgm:t>
    </dgm:pt>
    <dgm:pt modelId="{63C84502-94A6-4BE2-99CF-849815857CD2}" type="sibTrans" cxnId="{133075C2-2EC0-4823-9BE0-D7BD93581C3D}">
      <dgm:prSet/>
      <dgm:spPr/>
      <dgm:t>
        <a:bodyPr/>
        <a:lstStyle/>
        <a:p>
          <a:endParaRPr lang="tr-TR"/>
        </a:p>
      </dgm:t>
    </dgm:pt>
    <dgm:pt modelId="{40F462E5-6E06-48C1-A77F-4EB22C27E0B3}" type="parTrans" cxnId="{133075C2-2EC0-4823-9BE0-D7BD93581C3D}">
      <dgm:prSet/>
      <dgm:spPr/>
      <dgm:t>
        <a:bodyPr/>
        <a:lstStyle/>
        <a:p>
          <a:endParaRPr lang="tr-TR"/>
        </a:p>
      </dgm:t>
    </dgm:pt>
    <dgm:pt modelId="{BAAF640F-ADEE-4E13-B0D3-074432EEC47F}">
      <dgm:prSet custT="1"/>
      <dgm:spPr/>
      <dgm:t>
        <a:bodyPr/>
        <a:lstStyle/>
        <a:p>
          <a:pPr algn="ctr"/>
          <a:r>
            <a:rPr lang="en-US" sz="1200" b="1" dirty="0" smtClean="0"/>
            <a:t>ÇEKİNGEN YA DA SALDIRGAN İNSANLAR YARATIR</a:t>
          </a:r>
          <a:endParaRPr lang="en-US" sz="1200" b="1" dirty="0"/>
        </a:p>
      </dgm:t>
    </dgm:pt>
    <dgm:pt modelId="{AE7D3F22-97F2-4C4D-AA67-41975A78D6F1}" type="sibTrans" cxnId="{66ADDABE-03C9-4735-A64B-A5BAA8A45E10}">
      <dgm:prSet/>
      <dgm:spPr/>
      <dgm:t>
        <a:bodyPr/>
        <a:lstStyle/>
        <a:p>
          <a:endParaRPr lang="tr-TR"/>
        </a:p>
      </dgm:t>
    </dgm:pt>
    <dgm:pt modelId="{5C65302C-6799-4CAB-90CA-3171CC1D5474}" type="parTrans" cxnId="{66ADDABE-03C9-4735-A64B-A5BAA8A45E10}">
      <dgm:prSet/>
      <dgm:spPr/>
      <dgm:t>
        <a:bodyPr/>
        <a:lstStyle/>
        <a:p>
          <a:endParaRPr lang="tr-TR"/>
        </a:p>
      </dgm:t>
    </dgm:pt>
    <dgm:pt modelId="{E0928FFF-3748-4FAD-B806-A90EB2D5C2ED}">
      <dgm:prSet custT="1"/>
      <dgm:spPr/>
      <dgm:t>
        <a:bodyPr/>
        <a:lstStyle/>
        <a:p>
          <a:pPr algn="ctr"/>
          <a:r>
            <a:rPr lang="en-US" sz="1200" b="1" dirty="0" smtClean="0"/>
            <a:t>ÖFKE VE NEFRET GİBİ</a:t>
          </a:r>
          <a:r>
            <a:rPr lang="tr-TR" sz="1200" b="1" dirty="0" smtClean="0"/>
            <a:t> OLUMSUZ DUYGULAR UYANDIRIR</a:t>
          </a:r>
          <a:endParaRPr lang="en-US" sz="1200" b="1" dirty="0"/>
        </a:p>
      </dgm:t>
    </dgm:pt>
    <dgm:pt modelId="{CBDEE7A4-FFFA-4B0A-BC67-4FAFB6EACE4D}" type="sibTrans" cxnId="{E30A8C77-FF36-465C-9AFB-7523713CD236}">
      <dgm:prSet/>
      <dgm:spPr/>
      <dgm:t>
        <a:bodyPr/>
        <a:lstStyle/>
        <a:p>
          <a:endParaRPr lang="tr-TR"/>
        </a:p>
      </dgm:t>
    </dgm:pt>
    <dgm:pt modelId="{DFFF6F05-FDEC-47D1-9A82-E135D78CDE41}" type="parTrans" cxnId="{E30A8C77-FF36-465C-9AFB-7523713CD236}">
      <dgm:prSet/>
      <dgm:spPr/>
      <dgm:t>
        <a:bodyPr/>
        <a:lstStyle/>
        <a:p>
          <a:endParaRPr lang="tr-TR"/>
        </a:p>
      </dgm:t>
    </dgm:pt>
    <dgm:pt modelId="{0F3FF107-3698-4C97-9019-69D3769416F4}">
      <dgm:prSet phldrT="[Metin]" custT="1"/>
      <dgm:spPr/>
      <dgm:t>
        <a:bodyPr/>
        <a:lstStyle/>
        <a:p>
          <a:pPr algn="ctr"/>
          <a:r>
            <a:rPr lang="en-US" sz="1200" b="1" dirty="0" smtClean="0"/>
            <a:t>KARŞIMIZDAKİ KİŞİNİN ÖZGÜVENİNİ ZEDELER</a:t>
          </a:r>
          <a:endParaRPr lang="tr-TR" sz="1200" b="1" dirty="0"/>
        </a:p>
      </dgm:t>
    </dgm:pt>
    <dgm:pt modelId="{106D693D-637B-4479-916B-6894B681585F}" type="sibTrans" cxnId="{4524C3F9-2CD9-4D3E-9C93-B4871BB6466A}">
      <dgm:prSet/>
      <dgm:spPr/>
      <dgm:t>
        <a:bodyPr/>
        <a:lstStyle/>
        <a:p>
          <a:endParaRPr lang="tr-TR"/>
        </a:p>
      </dgm:t>
    </dgm:pt>
    <dgm:pt modelId="{C7C4E2BF-78D3-4E53-B110-6476BEBE4A75}" type="parTrans" cxnId="{4524C3F9-2CD9-4D3E-9C93-B4871BB6466A}">
      <dgm:prSet/>
      <dgm:spPr/>
      <dgm:t>
        <a:bodyPr/>
        <a:lstStyle/>
        <a:p>
          <a:endParaRPr lang="tr-TR"/>
        </a:p>
      </dgm:t>
    </dgm:pt>
    <dgm:pt modelId="{1F8F572A-475E-45E7-A872-FEA1EEBAA24C}">
      <dgm:prSet custT="1"/>
      <dgm:spPr/>
      <dgm:t>
        <a:bodyPr/>
        <a:lstStyle/>
        <a:p>
          <a:pPr algn="ctr"/>
          <a:r>
            <a:rPr lang="en-US" sz="1200" b="1" dirty="0" smtClean="0"/>
            <a:t>KARŞIMIZDAKİ KİŞİ  İLE İLGİLİ</a:t>
          </a:r>
          <a:r>
            <a:rPr lang="tr-TR" sz="1200" b="1" dirty="0" smtClean="0"/>
            <a:t> </a:t>
          </a:r>
          <a:r>
            <a:rPr lang="en-US" sz="1200" b="1" dirty="0" smtClean="0"/>
            <a:t>OLUMSUZ DEĞERLENDİRMELER İÇERİR</a:t>
          </a:r>
          <a:endParaRPr lang="en-US" sz="1200" b="1" dirty="0"/>
        </a:p>
      </dgm:t>
    </dgm:pt>
    <dgm:pt modelId="{DA837AD6-7400-43FB-A71C-1727BF83D3B4}" type="sibTrans" cxnId="{B0BA9936-E033-4597-99BB-CA92920FDBAD}">
      <dgm:prSet/>
      <dgm:spPr/>
      <dgm:t>
        <a:bodyPr/>
        <a:lstStyle/>
        <a:p>
          <a:endParaRPr lang="tr-TR"/>
        </a:p>
      </dgm:t>
    </dgm:pt>
    <dgm:pt modelId="{EB6409FD-E8C6-4206-8387-5F525B9FABE5}" type="parTrans" cxnId="{B0BA9936-E033-4597-99BB-CA92920FDBAD}">
      <dgm:prSet/>
      <dgm:spPr/>
      <dgm:t>
        <a:bodyPr/>
        <a:lstStyle/>
        <a:p>
          <a:endParaRPr lang="tr-TR"/>
        </a:p>
      </dgm:t>
    </dgm:pt>
    <dgm:pt modelId="{1A4FFA25-2BEC-4B62-A3F4-FC71906804E6}">
      <dgm:prSet custT="1"/>
      <dgm:spPr/>
      <dgm:t>
        <a:bodyPr/>
        <a:lstStyle/>
        <a:p>
          <a:pPr algn="ctr"/>
          <a:r>
            <a:rPr lang="en-US" sz="1200" b="1" dirty="0" smtClean="0"/>
            <a:t>BÜTÜNE VE GENELE YÖNELİKTİR</a:t>
          </a:r>
          <a:endParaRPr lang="en-US" sz="1200" b="1" dirty="0"/>
        </a:p>
      </dgm:t>
    </dgm:pt>
    <dgm:pt modelId="{D2A24256-7274-41EF-9E1F-92D200F31026}" type="sibTrans" cxnId="{31C44788-EF76-47BB-A9E1-D0B18D944BC6}">
      <dgm:prSet/>
      <dgm:spPr/>
      <dgm:t>
        <a:bodyPr/>
        <a:lstStyle/>
        <a:p>
          <a:endParaRPr lang="tr-TR"/>
        </a:p>
      </dgm:t>
    </dgm:pt>
    <dgm:pt modelId="{9743F279-056B-48AD-A3AE-0F321F36A78D}" type="parTrans" cxnId="{31C44788-EF76-47BB-A9E1-D0B18D944BC6}">
      <dgm:prSet/>
      <dgm:spPr/>
      <dgm:t>
        <a:bodyPr/>
        <a:lstStyle/>
        <a:p>
          <a:endParaRPr lang="tr-TR"/>
        </a:p>
      </dgm:t>
    </dgm:pt>
    <dgm:pt modelId="{AA719DB3-670C-4F99-A779-BD99929215FA}">
      <dgm:prSet phldrT="[Metin]" custT="1"/>
      <dgm:spPr/>
      <dgm:t>
        <a:bodyPr/>
        <a:lstStyle/>
        <a:p>
          <a:pPr algn="ctr"/>
          <a:r>
            <a:rPr lang="tr-TR" sz="1200" b="1" dirty="0" smtClean="0"/>
            <a:t>KİŞİLİĞE YÖNELİKTİR</a:t>
          </a:r>
          <a:endParaRPr lang="tr-TR" sz="1200" b="1" dirty="0"/>
        </a:p>
      </dgm:t>
    </dgm:pt>
    <dgm:pt modelId="{D84E832F-F469-469B-84B0-3B0036D860B6}" type="sibTrans" cxnId="{10006C18-D761-4150-B744-5412A5251967}">
      <dgm:prSet/>
      <dgm:spPr/>
      <dgm:t>
        <a:bodyPr/>
        <a:lstStyle/>
        <a:p>
          <a:endParaRPr lang="tr-TR"/>
        </a:p>
      </dgm:t>
    </dgm:pt>
    <dgm:pt modelId="{BB67D0E6-7086-4AE4-9BA0-0337F74B606E}" type="parTrans" cxnId="{10006C18-D761-4150-B744-5412A5251967}">
      <dgm:prSet/>
      <dgm:spPr/>
      <dgm:t>
        <a:bodyPr/>
        <a:lstStyle/>
        <a:p>
          <a:endParaRPr lang="tr-TR"/>
        </a:p>
      </dgm:t>
    </dgm:pt>
    <dgm:pt modelId="{6268AC3E-C37B-4D1A-9166-756A23120C5D}">
      <dgm:prSet phldrT="[Metin]" custT="1"/>
      <dgm:spPr/>
      <dgm:t>
        <a:bodyPr/>
        <a:lstStyle/>
        <a:p>
          <a:pPr algn="ctr"/>
          <a:r>
            <a:rPr lang="en-US" sz="1200" b="1" dirty="0" smtClean="0"/>
            <a:t>İŞBİRLİĞİNE KARŞI  DİRENÇ YARATIR</a:t>
          </a:r>
          <a:endParaRPr lang="tr-TR" sz="1200" b="1" dirty="0"/>
        </a:p>
      </dgm:t>
    </dgm:pt>
    <dgm:pt modelId="{3408451B-9105-4364-B891-B261A4F7EF54}" type="parTrans" cxnId="{B3035860-608A-45ED-B911-C800B8EE6505}">
      <dgm:prSet/>
      <dgm:spPr/>
      <dgm:t>
        <a:bodyPr/>
        <a:lstStyle/>
        <a:p>
          <a:endParaRPr lang="tr-TR"/>
        </a:p>
      </dgm:t>
    </dgm:pt>
    <dgm:pt modelId="{A65BC434-96F4-4E4A-829B-7AFAF0DDE58F}" type="sibTrans" cxnId="{B3035860-608A-45ED-B911-C800B8EE6505}">
      <dgm:prSet/>
      <dgm:spPr/>
      <dgm:t>
        <a:bodyPr/>
        <a:lstStyle/>
        <a:p>
          <a:endParaRPr lang="tr-TR"/>
        </a:p>
      </dgm:t>
    </dgm:pt>
    <dgm:pt modelId="{55120EBA-D04F-4D03-849E-B685A260CFE5}" type="pres">
      <dgm:prSet presAssocID="{70603F66-146A-4041-9CDE-3E56BDACB92A}" presName="linear" presStyleCnt="0">
        <dgm:presLayoutVars>
          <dgm:animLvl val="lvl"/>
          <dgm:resizeHandles val="exact"/>
        </dgm:presLayoutVars>
      </dgm:prSet>
      <dgm:spPr/>
      <dgm:t>
        <a:bodyPr/>
        <a:lstStyle/>
        <a:p>
          <a:endParaRPr lang="tr-TR"/>
        </a:p>
      </dgm:t>
    </dgm:pt>
    <dgm:pt modelId="{01D3C98C-4EC8-4F32-8430-14140CF8122D}" type="pres">
      <dgm:prSet presAssocID="{AA719DB3-670C-4F99-A779-BD99929215FA}" presName="parentText" presStyleLbl="node1" presStyleIdx="0" presStyleCnt="10">
        <dgm:presLayoutVars>
          <dgm:chMax val="0"/>
          <dgm:bulletEnabled val="1"/>
        </dgm:presLayoutVars>
      </dgm:prSet>
      <dgm:spPr/>
      <dgm:t>
        <a:bodyPr/>
        <a:lstStyle/>
        <a:p>
          <a:endParaRPr lang="tr-TR"/>
        </a:p>
      </dgm:t>
    </dgm:pt>
    <dgm:pt modelId="{70615506-EBC7-48D2-B04C-6187F6BC470F}" type="pres">
      <dgm:prSet presAssocID="{D84E832F-F469-469B-84B0-3B0036D860B6}" presName="spacer" presStyleCnt="0"/>
      <dgm:spPr/>
    </dgm:pt>
    <dgm:pt modelId="{3C3E100A-86E4-4C76-9C70-28332E4AB4FE}" type="pres">
      <dgm:prSet presAssocID="{1A4FFA25-2BEC-4B62-A3F4-FC71906804E6}" presName="parentText" presStyleLbl="node1" presStyleIdx="1" presStyleCnt="10">
        <dgm:presLayoutVars>
          <dgm:chMax val="0"/>
          <dgm:bulletEnabled val="1"/>
        </dgm:presLayoutVars>
      </dgm:prSet>
      <dgm:spPr/>
      <dgm:t>
        <a:bodyPr/>
        <a:lstStyle/>
        <a:p>
          <a:endParaRPr lang="tr-TR"/>
        </a:p>
      </dgm:t>
    </dgm:pt>
    <dgm:pt modelId="{95167D17-FC5D-49CA-A7A8-EAF4C716CFA5}" type="pres">
      <dgm:prSet presAssocID="{D2A24256-7274-41EF-9E1F-92D200F31026}" presName="spacer" presStyleCnt="0"/>
      <dgm:spPr/>
    </dgm:pt>
    <dgm:pt modelId="{E3F32952-6993-4381-ADD7-B38DB6278033}" type="pres">
      <dgm:prSet presAssocID="{1F8F572A-475E-45E7-A872-FEA1EEBAA24C}" presName="parentText" presStyleLbl="node1" presStyleIdx="2" presStyleCnt="10">
        <dgm:presLayoutVars>
          <dgm:chMax val="0"/>
          <dgm:bulletEnabled val="1"/>
        </dgm:presLayoutVars>
      </dgm:prSet>
      <dgm:spPr/>
      <dgm:t>
        <a:bodyPr/>
        <a:lstStyle/>
        <a:p>
          <a:endParaRPr lang="tr-TR"/>
        </a:p>
      </dgm:t>
    </dgm:pt>
    <dgm:pt modelId="{223BC2D3-B8E7-4694-9405-A5A9BFAD5264}" type="pres">
      <dgm:prSet presAssocID="{DA837AD6-7400-43FB-A71C-1727BF83D3B4}" presName="spacer" presStyleCnt="0"/>
      <dgm:spPr/>
    </dgm:pt>
    <dgm:pt modelId="{B717E4BC-3DF7-428A-8D6A-F865BCDE4B56}" type="pres">
      <dgm:prSet presAssocID="{0F3FF107-3698-4C97-9019-69D3769416F4}" presName="parentText" presStyleLbl="node1" presStyleIdx="3" presStyleCnt="10">
        <dgm:presLayoutVars>
          <dgm:chMax val="0"/>
          <dgm:bulletEnabled val="1"/>
        </dgm:presLayoutVars>
      </dgm:prSet>
      <dgm:spPr/>
      <dgm:t>
        <a:bodyPr/>
        <a:lstStyle/>
        <a:p>
          <a:endParaRPr lang="tr-TR"/>
        </a:p>
      </dgm:t>
    </dgm:pt>
    <dgm:pt modelId="{5AA9EBAF-832D-43EC-8BC8-2C4AEC2BA06D}" type="pres">
      <dgm:prSet presAssocID="{106D693D-637B-4479-916B-6894B681585F}" presName="spacer" presStyleCnt="0"/>
      <dgm:spPr/>
    </dgm:pt>
    <dgm:pt modelId="{B64F8E49-84C9-4F92-9B5C-39E18D6F5971}" type="pres">
      <dgm:prSet presAssocID="{E0928FFF-3748-4FAD-B806-A90EB2D5C2ED}" presName="parentText" presStyleLbl="node1" presStyleIdx="4" presStyleCnt="10">
        <dgm:presLayoutVars>
          <dgm:chMax val="0"/>
          <dgm:bulletEnabled val="1"/>
        </dgm:presLayoutVars>
      </dgm:prSet>
      <dgm:spPr/>
      <dgm:t>
        <a:bodyPr/>
        <a:lstStyle/>
        <a:p>
          <a:endParaRPr lang="tr-TR"/>
        </a:p>
      </dgm:t>
    </dgm:pt>
    <dgm:pt modelId="{63928D8D-F7D4-4D98-9F6C-3CA4E229A733}" type="pres">
      <dgm:prSet presAssocID="{CBDEE7A4-FFFA-4B0A-BC67-4FAFB6EACE4D}" presName="spacer" presStyleCnt="0"/>
      <dgm:spPr/>
    </dgm:pt>
    <dgm:pt modelId="{305A965F-BA49-4F5C-AAFC-AC9AC09757A5}" type="pres">
      <dgm:prSet presAssocID="{BAAF640F-ADEE-4E13-B0D3-074432EEC47F}" presName="parentText" presStyleLbl="node1" presStyleIdx="5" presStyleCnt="10">
        <dgm:presLayoutVars>
          <dgm:chMax val="0"/>
          <dgm:bulletEnabled val="1"/>
        </dgm:presLayoutVars>
      </dgm:prSet>
      <dgm:spPr/>
      <dgm:t>
        <a:bodyPr/>
        <a:lstStyle/>
        <a:p>
          <a:endParaRPr lang="tr-TR"/>
        </a:p>
      </dgm:t>
    </dgm:pt>
    <dgm:pt modelId="{7B01E172-4E4D-4E20-94DC-2017169D3280}" type="pres">
      <dgm:prSet presAssocID="{AE7D3F22-97F2-4C4D-AA67-41975A78D6F1}" presName="spacer" presStyleCnt="0"/>
      <dgm:spPr/>
    </dgm:pt>
    <dgm:pt modelId="{231DAF70-0DB2-4317-9A36-3BB8826F2A4E}" type="pres">
      <dgm:prSet presAssocID="{D1E2DD12-A7F8-41A6-8283-59DC3D63F8AC}" presName="parentText" presStyleLbl="node1" presStyleIdx="6" presStyleCnt="10">
        <dgm:presLayoutVars>
          <dgm:chMax val="0"/>
          <dgm:bulletEnabled val="1"/>
        </dgm:presLayoutVars>
      </dgm:prSet>
      <dgm:spPr/>
      <dgm:t>
        <a:bodyPr/>
        <a:lstStyle/>
        <a:p>
          <a:endParaRPr lang="tr-TR"/>
        </a:p>
      </dgm:t>
    </dgm:pt>
    <dgm:pt modelId="{CFDCE42D-997E-45CB-BB9B-6032CCD382C0}" type="pres">
      <dgm:prSet presAssocID="{63C84502-94A6-4BE2-99CF-849815857CD2}" presName="spacer" presStyleCnt="0"/>
      <dgm:spPr/>
    </dgm:pt>
    <dgm:pt modelId="{5AD8BFD0-D13A-49C4-A3B8-BF17B5D33B5B}" type="pres">
      <dgm:prSet presAssocID="{4202E848-069A-4104-A5F2-3256FCF95F31}" presName="parentText" presStyleLbl="node1" presStyleIdx="7" presStyleCnt="10">
        <dgm:presLayoutVars>
          <dgm:chMax val="0"/>
          <dgm:bulletEnabled val="1"/>
        </dgm:presLayoutVars>
      </dgm:prSet>
      <dgm:spPr/>
      <dgm:t>
        <a:bodyPr/>
        <a:lstStyle/>
        <a:p>
          <a:endParaRPr lang="tr-TR"/>
        </a:p>
      </dgm:t>
    </dgm:pt>
    <dgm:pt modelId="{45431DD3-3AE2-46AC-92D7-14B6B23C3740}" type="pres">
      <dgm:prSet presAssocID="{03B98A7A-7EF9-48AF-8A45-203BC0A84E78}" presName="spacer" presStyleCnt="0"/>
      <dgm:spPr/>
    </dgm:pt>
    <dgm:pt modelId="{60AF5DBE-608E-45F4-A733-4EFE502E900D}" type="pres">
      <dgm:prSet presAssocID="{0D41B790-D7D9-4A48-B2D1-7052D60E5EB3}" presName="parentText" presStyleLbl="node1" presStyleIdx="8" presStyleCnt="10">
        <dgm:presLayoutVars>
          <dgm:chMax val="0"/>
          <dgm:bulletEnabled val="1"/>
        </dgm:presLayoutVars>
      </dgm:prSet>
      <dgm:spPr/>
      <dgm:t>
        <a:bodyPr/>
        <a:lstStyle/>
        <a:p>
          <a:endParaRPr lang="tr-TR"/>
        </a:p>
      </dgm:t>
    </dgm:pt>
    <dgm:pt modelId="{798BF723-25DB-4554-824F-CCEEB7FCCB1D}" type="pres">
      <dgm:prSet presAssocID="{E095873A-6CC4-4077-8057-04ED6099751C}" presName="spacer" presStyleCnt="0"/>
      <dgm:spPr/>
    </dgm:pt>
    <dgm:pt modelId="{5714090A-5719-4360-8851-BCE6E42AEDB2}" type="pres">
      <dgm:prSet presAssocID="{6268AC3E-C37B-4D1A-9166-756A23120C5D}" presName="parentText" presStyleLbl="node1" presStyleIdx="9" presStyleCnt="10">
        <dgm:presLayoutVars>
          <dgm:chMax val="0"/>
          <dgm:bulletEnabled val="1"/>
        </dgm:presLayoutVars>
      </dgm:prSet>
      <dgm:spPr/>
      <dgm:t>
        <a:bodyPr/>
        <a:lstStyle/>
        <a:p>
          <a:endParaRPr lang="tr-TR"/>
        </a:p>
      </dgm:t>
    </dgm:pt>
  </dgm:ptLst>
  <dgm:cxnLst>
    <dgm:cxn modelId="{828879A6-1483-4CE8-9A1E-3241BEDD8D1A}" type="presOf" srcId="{4202E848-069A-4104-A5F2-3256FCF95F31}" destId="{5AD8BFD0-D13A-49C4-A3B8-BF17B5D33B5B}" srcOrd="0" destOrd="0" presId="urn:microsoft.com/office/officeart/2005/8/layout/vList2"/>
    <dgm:cxn modelId="{5C59A4F7-8F43-448C-9F11-E4D55BBC19C5}" type="presOf" srcId="{70603F66-146A-4041-9CDE-3E56BDACB92A}" destId="{55120EBA-D04F-4D03-849E-B685A260CFE5}" srcOrd="0" destOrd="0" presId="urn:microsoft.com/office/officeart/2005/8/layout/vList2"/>
    <dgm:cxn modelId="{E30A8C77-FF36-465C-9AFB-7523713CD236}" srcId="{70603F66-146A-4041-9CDE-3E56BDACB92A}" destId="{E0928FFF-3748-4FAD-B806-A90EB2D5C2ED}" srcOrd="4" destOrd="0" parTransId="{DFFF6F05-FDEC-47D1-9A82-E135D78CDE41}" sibTransId="{CBDEE7A4-FFFA-4B0A-BC67-4FAFB6EACE4D}"/>
    <dgm:cxn modelId="{F305A976-5259-4F53-929A-7FECCD38A5EE}" type="presOf" srcId="{D1E2DD12-A7F8-41A6-8283-59DC3D63F8AC}" destId="{231DAF70-0DB2-4317-9A36-3BB8826F2A4E}" srcOrd="0" destOrd="0" presId="urn:microsoft.com/office/officeart/2005/8/layout/vList2"/>
    <dgm:cxn modelId="{10006C18-D761-4150-B744-5412A5251967}" srcId="{70603F66-146A-4041-9CDE-3E56BDACB92A}" destId="{AA719DB3-670C-4F99-A779-BD99929215FA}" srcOrd="0" destOrd="0" parTransId="{BB67D0E6-7086-4AE4-9BA0-0337F74B606E}" sibTransId="{D84E832F-F469-469B-84B0-3B0036D860B6}"/>
    <dgm:cxn modelId="{414B671F-0521-4689-A562-0C2D680DC19B}" type="presOf" srcId="{E0928FFF-3748-4FAD-B806-A90EB2D5C2ED}" destId="{B64F8E49-84C9-4F92-9B5C-39E18D6F5971}" srcOrd="0" destOrd="0" presId="urn:microsoft.com/office/officeart/2005/8/layout/vList2"/>
    <dgm:cxn modelId="{E33B5488-56AC-4919-9480-305C354D81F8}" type="presOf" srcId="{1F8F572A-475E-45E7-A872-FEA1EEBAA24C}" destId="{E3F32952-6993-4381-ADD7-B38DB6278033}" srcOrd="0" destOrd="0" presId="urn:microsoft.com/office/officeart/2005/8/layout/vList2"/>
    <dgm:cxn modelId="{C46A55E4-5F84-40A0-B796-4F926F9D7D11}" srcId="{70603F66-146A-4041-9CDE-3E56BDACB92A}" destId="{4202E848-069A-4104-A5F2-3256FCF95F31}" srcOrd="7" destOrd="0" parTransId="{280B59B3-D90C-4032-8C9C-480E8486A1E0}" sibTransId="{03B98A7A-7EF9-48AF-8A45-203BC0A84E78}"/>
    <dgm:cxn modelId="{8A1B4F0F-F230-4C53-96DF-57620181380C}" type="presOf" srcId="{AA719DB3-670C-4F99-A779-BD99929215FA}" destId="{01D3C98C-4EC8-4F32-8430-14140CF8122D}" srcOrd="0" destOrd="0" presId="urn:microsoft.com/office/officeart/2005/8/layout/vList2"/>
    <dgm:cxn modelId="{4524C3F9-2CD9-4D3E-9C93-B4871BB6466A}" srcId="{70603F66-146A-4041-9CDE-3E56BDACB92A}" destId="{0F3FF107-3698-4C97-9019-69D3769416F4}" srcOrd="3" destOrd="0" parTransId="{C7C4E2BF-78D3-4E53-B110-6476BEBE4A75}" sibTransId="{106D693D-637B-4479-916B-6894B681585F}"/>
    <dgm:cxn modelId="{CA36A0A3-73D4-460A-BD9F-22645FA7F358}" type="presOf" srcId="{0F3FF107-3698-4C97-9019-69D3769416F4}" destId="{B717E4BC-3DF7-428A-8D6A-F865BCDE4B56}" srcOrd="0" destOrd="0" presId="urn:microsoft.com/office/officeart/2005/8/layout/vList2"/>
    <dgm:cxn modelId="{66ADDABE-03C9-4735-A64B-A5BAA8A45E10}" srcId="{70603F66-146A-4041-9CDE-3E56BDACB92A}" destId="{BAAF640F-ADEE-4E13-B0D3-074432EEC47F}" srcOrd="5" destOrd="0" parTransId="{5C65302C-6799-4CAB-90CA-3171CC1D5474}" sibTransId="{AE7D3F22-97F2-4C4D-AA67-41975A78D6F1}"/>
    <dgm:cxn modelId="{133075C2-2EC0-4823-9BE0-D7BD93581C3D}" srcId="{70603F66-146A-4041-9CDE-3E56BDACB92A}" destId="{D1E2DD12-A7F8-41A6-8283-59DC3D63F8AC}" srcOrd="6" destOrd="0" parTransId="{40F462E5-6E06-48C1-A77F-4EB22C27E0B3}" sibTransId="{63C84502-94A6-4BE2-99CF-849815857CD2}"/>
    <dgm:cxn modelId="{31C44788-EF76-47BB-A9E1-D0B18D944BC6}" srcId="{70603F66-146A-4041-9CDE-3E56BDACB92A}" destId="{1A4FFA25-2BEC-4B62-A3F4-FC71906804E6}" srcOrd="1" destOrd="0" parTransId="{9743F279-056B-48AD-A3AE-0F321F36A78D}" sibTransId="{D2A24256-7274-41EF-9E1F-92D200F31026}"/>
    <dgm:cxn modelId="{7AF57223-4F9D-493C-95EB-43CBCF91A926}" type="presOf" srcId="{BAAF640F-ADEE-4E13-B0D3-074432EEC47F}" destId="{305A965F-BA49-4F5C-AAFC-AC9AC09757A5}" srcOrd="0" destOrd="0" presId="urn:microsoft.com/office/officeart/2005/8/layout/vList2"/>
    <dgm:cxn modelId="{10E0F871-976F-4B87-A201-DD2379632848}" srcId="{70603F66-146A-4041-9CDE-3E56BDACB92A}" destId="{0D41B790-D7D9-4A48-B2D1-7052D60E5EB3}" srcOrd="8" destOrd="0" parTransId="{A743E8A4-4ED1-444B-8121-D6597D4358FD}" sibTransId="{E095873A-6CC4-4077-8057-04ED6099751C}"/>
    <dgm:cxn modelId="{66205893-128C-46B8-86BD-344481342996}" type="presOf" srcId="{0D41B790-D7D9-4A48-B2D1-7052D60E5EB3}" destId="{60AF5DBE-608E-45F4-A733-4EFE502E900D}" srcOrd="0" destOrd="0" presId="urn:microsoft.com/office/officeart/2005/8/layout/vList2"/>
    <dgm:cxn modelId="{8650F23D-E435-4CAF-B623-10F3B1C58E0E}" type="presOf" srcId="{1A4FFA25-2BEC-4B62-A3F4-FC71906804E6}" destId="{3C3E100A-86E4-4C76-9C70-28332E4AB4FE}" srcOrd="0" destOrd="0" presId="urn:microsoft.com/office/officeart/2005/8/layout/vList2"/>
    <dgm:cxn modelId="{B0BA9936-E033-4597-99BB-CA92920FDBAD}" srcId="{70603F66-146A-4041-9CDE-3E56BDACB92A}" destId="{1F8F572A-475E-45E7-A872-FEA1EEBAA24C}" srcOrd="2" destOrd="0" parTransId="{EB6409FD-E8C6-4206-8387-5F525B9FABE5}" sibTransId="{DA837AD6-7400-43FB-A71C-1727BF83D3B4}"/>
    <dgm:cxn modelId="{B3035860-608A-45ED-B911-C800B8EE6505}" srcId="{70603F66-146A-4041-9CDE-3E56BDACB92A}" destId="{6268AC3E-C37B-4D1A-9166-756A23120C5D}" srcOrd="9" destOrd="0" parTransId="{3408451B-9105-4364-B891-B261A4F7EF54}" sibTransId="{A65BC434-96F4-4E4A-829B-7AFAF0DDE58F}"/>
    <dgm:cxn modelId="{FA3388C7-1328-4723-B518-145A344A3050}" type="presOf" srcId="{6268AC3E-C37B-4D1A-9166-756A23120C5D}" destId="{5714090A-5719-4360-8851-BCE6E42AEDB2}" srcOrd="0" destOrd="0" presId="urn:microsoft.com/office/officeart/2005/8/layout/vList2"/>
    <dgm:cxn modelId="{0AD9F0AD-7428-41A8-B35F-FF92C0B4ED57}" type="presParOf" srcId="{55120EBA-D04F-4D03-849E-B685A260CFE5}" destId="{01D3C98C-4EC8-4F32-8430-14140CF8122D}" srcOrd="0" destOrd="0" presId="urn:microsoft.com/office/officeart/2005/8/layout/vList2"/>
    <dgm:cxn modelId="{185466CF-2E45-4789-BFEA-198AE07F62D7}" type="presParOf" srcId="{55120EBA-D04F-4D03-849E-B685A260CFE5}" destId="{70615506-EBC7-48D2-B04C-6187F6BC470F}" srcOrd="1" destOrd="0" presId="urn:microsoft.com/office/officeart/2005/8/layout/vList2"/>
    <dgm:cxn modelId="{E821B356-1C0E-4DEC-80F4-0F75A24950C2}" type="presParOf" srcId="{55120EBA-D04F-4D03-849E-B685A260CFE5}" destId="{3C3E100A-86E4-4C76-9C70-28332E4AB4FE}" srcOrd="2" destOrd="0" presId="urn:microsoft.com/office/officeart/2005/8/layout/vList2"/>
    <dgm:cxn modelId="{3A431A81-704D-4343-987D-DAC7B1ECB651}" type="presParOf" srcId="{55120EBA-D04F-4D03-849E-B685A260CFE5}" destId="{95167D17-FC5D-49CA-A7A8-EAF4C716CFA5}" srcOrd="3" destOrd="0" presId="urn:microsoft.com/office/officeart/2005/8/layout/vList2"/>
    <dgm:cxn modelId="{76C9D171-BCB4-4321-B4F0-6E2255F21109}" type="presParOf" srcId="{55120EBA-D04F-4D03-849E-B685A260CFE5}" destId="{E3F32952-6993-4381-ADD7-B38DB6278033}" srcOrd="4" destOrd="0" presId="urn:microsoft.com/office/officeart/2005/8/layout/vList2"/>
    <dgm:cxn modelId="{50022C6E-A6E0-433A-A3D2-6C0DD4C8BA61}" type="presParOf" srcId="{55120EBA-D04F-4D03-849E-B685A260CFE5}" destId="{223BC2D3-B8E7-4694-9405-A5A9BFAD5264}" srcOrd="5" destOrd="0" presId="urn:microsoft.com/office/officeart/2005/8/layout/vList2"/>
    <dgm:cxn modelId="{3D66BB67-05F0-4A7C-AAEB-CE6BEEBBC9D4}" type="presParOf" srcId="{55120EBA-D04F-4D03-849E-B685A260CFE5}" destId="{B717E4BC-3DF7-428A-8D6A-F865BCDE4B56}" srcOrd="6" destOrd="0" presId="urn:microsoft.com/office/officeart/2005/8/layout/vList2"/>
    <dgm:cxn modelId="{91E5A4CE-A845-4125-AF33-0A72F4F9F8CC}" type="presParOf" srcId="{55120EBA-D04F-4D03-849E-B685A260CFE5}" destId="{5AA9EBAF-832D-43EC-8BC8-2C4AEC2BA06D}" srcOrd="7" destOrd="0" presId="urn:microsoft.com/office/officeart/2005/8/layout/vList2"/>
    <dgm:cxn modelId="{A9B8A946-8F57-490C-B5E6-0BD04E915011}" type="presParOf" srcId="{55120EBA-D04F-4D03-849E-B685A260CFE5}" destId="{B64F8E49-84C9-4F92-9B5C-39E18D6F5971}" srcOrd="8" destOrd="0" presId="urn:microsoft.com/office/officeart/2005/8/layout/vList2"/>
    <dgm:cxn modelId="{D9C96278-8CEB-492F-AA10-3210EC6B73E7}" type="presParOf" srcId="{55120EBA-D04F-4D03-849E-B685A260CFE5}" destId="{63928D8D-F7D4-4D98-9F6C-3CA4E229A733}" srcOrd="9" destOrd="0" presId="urn:microsoft.com/office/officeart/2005/8/layout/vList2"/>
    <dgm:cxn modelId="{47497C44-96C2-4B25-939F-302185710EB4}" type="presParOf" srcId="{55120EBA-D04F-4D03-849E-B685A260CFE5}" destId="{305A965F-BA49-4F5C-AAFC-AC9AC09757A5}" srcOrd="10" destOrd="0" presId="urn:microsoft.com/office/officeart/2005/8/layout/vList2"/>
    <dgm:cxn modelId="{36AB8CC9-F2D9-4DC6-AF3E-8AA9C43604B8}" type="presParOf" srcId="{55120EBA-D04F-4D03-849E-B685A260CFE5}" destId="{7B01E172-4E4D-4E20-94DC-2017169D3280}" srcOrd="11" destOrd="0" presId="urn:microsoft.com/office/officeart/2005/8/layout/vList2"/>
    <dgm:cxn modelId="{50C519B1-4348-4447-8DDC-7F42EEBDB0F6}" type="presParOf" srcId="{55120EBA-D04F-4D03-849E-B685A260CFE5}" destId="{231DAF70-0DB2-4317-9A36-3BB8826F2A4E}" srcOrd="12" destOrd="0" presId="urn:microsoft.com/office/officeart/2005/8/layout/vList2"/>
    <dgm:cxn modelId="{70D1910F-76B6-4A60-8D81-B6478E0E945C}" type="presParOf" srcId="{55120EBA-D04F-4D03-849E-B685A260CFE5}" destId="{CFDCE42D-997E-45CB-BB9B-6032CCD382C0}" srcOrd="13" destOrd="0" presId="urn:microsoft.com/office/officeart/2005/8/layout/vList2"/>
    <dgm:cxn modelId="{999ED6B4-1BB9-42C0-8A8E-006F7EE2A630}" type="presParOf" srcId="{55120EBA-D04F-4D03-849E-B685A260CFE5}" destId="{5AD8BFD0-D13A-49C4-A3B8-BF17B5D33B5B}" srcOrd="14" destOrd="0" presId="urn:microsoft.com/office/officeart/2005/8/layout/vList2"/>
    <dgm:cxn modelId="{B2C8A4E9-A586-4671-A6BB-A028AFB3096B}" type="presParOf" srcId="{55120EBA-D04F-4D03-849E-B685A260CFE5}" destId="{45431DD3-3AE2-46AC-92D7-14B6B23C3740}" srcOrd="15" destOrd="0" presId="urn:microsoft.com/office/officeart/2005/8/layout/vList2"/>
    <dgm:cxn modelId="{C0D9FDF9-7D5E-4DDA-BBF4-D3184A1D2C4D}" type="presParOf" srcId="{55120EBA-D04F-4D03-849E-B685A260CFE5}" destId="{60AF5DBE-608E-45F4-A733-4EFE502E900D}" srcOrd="16" destOrd="0" presId="urn:microsoft.com/office/officeart/2005/8/layout/vList2"/>
    <dgm:cxn modelId="{0156F47F-189C-4178-82A7-7C7EBB310F1E}" type="presParOf" srcId="{55120EBA-D04F-4D03-849E-B685A260CFE5}" destId="{798BF723-25DB-4554-824F-CCEEB7FCCB1D}" srcOrd="17" destOrd="0" presId="urn:microsoft.com/office/officeart/2005/8/layout/vList2"/>
    <dgm:cxn modelId="{C37DCD02-2093-4351-8113-F24B0C35B9CB}" type="presParOf" srcId="{55120EBA-D04F-4D03-849E-B685A260CFE5}" destId="{5714090A-5719-4360-8851-BCE6E42AEDB2}" srcOrd="18" destOrd="0" presId="urn:microsoft.com/office/officeart/2005/8/layout/vList2"/>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0603F66-146A-4041-9CDE-3E56BDACB92A}"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tr-TR"/>
        </a:p>
      </dgm:t>
    </dgm:pt>
    <dgm:pt modelId="{4202E848-069A-4104-A5F2-3256FCF95F31}">
      <dgm:prSet phldrT="[Metin]" custT="1"/>
      <dgm:spPr/>
      <dgm:t>
        <a:bodyPr/>
        <a:lstStyle/>
        <a:p>
          <a:pPr algn="ctr"/>
          <a:r>
            <a:rPr lang="tr-TR" sz="1200" b="1" dirty="0" smtClean="0"/>
            <a:t>İLİŞKİYİ GELİŞTİRİR</a:t>
          </a:r>
          <a:endParaRPr lang="tr-TR" sz="1200" b="1" dirty="0"/>
        </a:p>
      </dgm:t>
    </dgm:pt>
    <dgm:pt modelId="{03B98A7A-7EF9-48AF-8A45-203BC0A84E78}" type="sibTrans" cxnId="{C46A55E4-5F84-40A0-B796-4F926F9D7D11}">
      <dgm:prSet/>
      <dgm:spPr/>
      <dgm:t>
        <a:bodyPr/>
        <a:lstStyle/>
        <a:p>
          <a:endParaRPr lang="tr-TR"/>
        </a:p>
      </dgm:t>
    </dgm:pt>
    <dgm:pt modelId="{280B59B3-D90C-4032-8C9C-480E8486A1E0}" type="parTrans" cxnId="{C46A55E4-5F84-40A0-B796-4F926F9D7D11}">
      <dgm:prSet/>
      <dgm:spPr/>
      <dgm:t>
        <a:bodyPr/>
        <a:lstStyle/>
        <a:p>
          <a:endParaRPr lang="tr-TR"/>
        </a:p>
      </dgm:t>
    </dgm:pt>
    <dgm:pt modelId="{D1E2DD12-A7F8-41A6-8283-59DC3D63F8AC}">
      <dgm:prSet phldrT="[Metin]" custT="1"/>
      <dgm:spPr/>
      <dgm:t>
        <a:bodyPr/>
        <a:lstStyle/>
        <a:p>
          <a:pPr algn="ctr"/>
          <a:r>
            <a:rPr lang="tr-TR" sz="1200" b="1" dirty="0" smtClean="0"/>
            <a:t>İLETİŞİMİ ZEDELEMEZ</a:t>
          </a:r>
          <a:endParaRPr lang="tr-TR" sz="1200" b="1" dirty="0"/>
        </a:p>
      </dgm:t>
    </dgm:pt>
    <dgm:pt modelId="{63C84502-94A6-4BE2-99CF-849815857CD2}" type="sibTrans" cxnId="{133075C2-2EC0-4823-9BE0-D7BD93581C3D}">
      <dgm:prSet/>
      <dgm:spPr/>
      <dgm:t>
        <a:bodyPr/>
        <a:lstStyle/>
        <a:p>
          <a:endParaRPr lang="tr-TR"/>
        </a:p>
      </dgm:t>
    </dgm:pt>
    <dgm:pt modelId="{40F462E5-6E06-48C1-A77F-4EB22C27E0B3}" type="parTrans" cxnId="{133075C2-2EC0-4823-9BE0-D7BD93581C3D}">
      <dgm:prSet/>
      <dgm:spPr/>
      <dgm:t>
        <a:bodyPr/>
        <a:lstStyle/>
        <a:p>
          <a:endParaRPr lang="tr-TR"/>
        </a:p>
      </dgm:t>
    </dgm:pt>
    <dgm:pt modelId="{BAAF640F-ADEE-4E13-B0D3-074432EEC47F}">
      <dgm:prSet custT="1"/>
      <dgm:spPr/>
      <dgm:t>
        <a:bodyPr/>
        <a:lstStyle/>
        <a:p>
          <a:pPr algn="ctr"/>
          <a:r>
            <a:rPr lang="en-US" sz="1200" b="1" dirty="0" smtClean="0"/>
            <a:t>ATILGAN  İNSANLAR YARATIR</a:t>
          </a:r>
          <a:endParaRPr lang="en-US" sz="1200" b="1" dirty="0"/>
        </a:p>
      </dgm:t>
    </dgm:pt>
    <dgm:pt modelId="{AE7D3F22-97F2-4C4D-AA67-41975A78D6F1}" type="sibTrans" cxnId="{66ADDABE-03C9-4735-A64B-A5BAA8A45E10}">
      <dgm:prSet/>
      <dgm:spPr/>
      <dgm:t>
        <a:bodyPr/>
        <a:lstStyle/>
        <a:p>
          <a:endParaRPr lang="tr-TR"/>
        </a:p>
      </dgm:t>
    </dgm:pt>
    <dgm:pt modelId="{5C65302C-6799-4CAB-90CA-3171CC1D5474}" type="parTrans" cxnId="{66ADDABE-03C9-4735-A64B-A5BAA8A45E10}">
      <dgm:prSet/>
      <dgm:spPr/>
      <dgm:t>
        <a:bodyPr/>
        <a:lstStyle/>
        <a:p>
          <a:endParaRPr lang="tr-TR"/>
        </a:p>
      </dgm:t>
    </dgm:pt>
    <dgm:pt modelId="{E0928FFF-3748-4FAD-B806-A90EB2D5C2ED}">
      <dgm:prSet custT="1"/>
      <dgm:spPr/>
      <dgm:t>
        <a:bodyPr/>
        <a:lstStyle/>
        <a:p>
          <a:pPr algn="ctr"/>
          <a:r>
            <a:rPr lang="en-US" sz="1200" b="1" dirty="0" smtClean="0"/>
            <a:t>GÖNDERENE YARDIM İSTEĞİ UYANDIRIR</a:t>
          </a:r>
          <a:endParaRPr lang="en-US" sz="1200" b="1" dirty="0"/>
        </a:p>
      </dgm:t>
    </dgm:pt>
    <dgm:pt modelId="{CBDEE7A4-FFFA-4B0A-BC67-4FAFB6EACE4D}" type="sibTrans" cxnId="{E30A8C77-FF36-465C-9AFB-7523713CD236}">
      <dgm:prSet/>
      <dgm:spPr/>
      <dgm:t>
        <a:bodyPr/>
        <a:lstStyle/>
        <a:p>
          <a:endParaRPr lang="tr-TR"/>
        </a:p>
      </dgm:t>
    </dgm:pt>
    <dgm:pt modelId="{DFFF6F05-FDEC-47D1-9A82-E135D78CDE41}" type="parTrans" cxnId="{E30A8C77-FF36-465C-9AFB-7523713CD236}">
      <dgm:prSet/>
      <dgm:spPr/>
      <dgm:t>
        <a:bodyPr/>
        <a:lstStyle/>
        <a:p>
          <a:endParaRPr lang="tr-TR"/>
        </a:p>
      </dgm:t>
    </dgm:pt>
    <dgm:pt modelId="{0F3FF107-3698-4C97-9019-69D3769416F4}">
      <dgm:prSet phldrT="[Metin]" custT="1"/>
      <dgm:spPr/>
      <dgm:t>
        <a:bodyPr/>
        <a:lstStyle/>
        <a:p>
          <a:pPr algn="ctr"/>
          <a:r>
            <a:rPr lang="en-US" sz="1200" b="1" dirty="0" smtClean="0"/>
            <a:t>ÖZGÜVENE OLUMLU KATKISI VARDIR</a:t>
          </a:r>
          <a:endParaRPr lang="tr-TR" sz="1200" b="1" dirty="0"/>
        </a:p>
      </dgm:t>
    </dgm:pt>
    <dgm:pt modelId="{106D693D-637B-4479-916B-6894B681585F}" type="sibTrans" cxnId="{4524C3F9-2CD9-4D3E-9C93-B4871BB6466A}">
      <dgm:prSet/>
      <dgm:spPr/>
      <dgm:t>
        <a:bodyPr/>
        <a:lstStyle/>
        <a:p>
          <a:endParaRPr lang="tr-TR"/>
        </a:p>
      </dgm:t>
    </dgm:pt>
    <dgm:pt modelId="{C7C4E2BF-78D3-4E53-B110-6476BEBE4A75}" type="parTrans" cxnId="{4524C3F9-2CD9-4D3E-9C93-B4871BB6466A}">
      <dgm:prSet/>
      <dgm:spPr/>
      <dgm:t>
        <a:bodyPr/>
        <a:lstStyle/>
        <a:p>
          <a:endParaRPr lang="tr-TR"/>
        </a:p>
      </dgm:t>
    </dgm:pt>
    <dgm:pt modelId="{1F8F572A-475E-45E7-A872-FEA1EEBAA24C}">
      <dgm:prSet custT="1"/>
      <dgm:spPr/>
      <dgm:t>
        <a:bodyPr/>
        <a:lstStyle/>
        <a:p>
          <a:pPr algn="ctr"/>
          <a:r>
            <a:rPr lang="en-US" sz="1200" b="1" dirty="0" smtClean="0"/>
            <a:t>GÖNDEREN KİŞİNİN</a:t>
          </a:r>
        </a:p>
        <a:p>
          <a:pPr algn="ctr"/>
          <a:r>
            <a:rPr lang="en-US" sz="1200" b="1" dirty="0" smtClean="0"/>
            <a:t>DUYGU VE DÜŞÜNCELERİNİ İÇERİR</a:t>
          </a:r>
          <a:endParaRPr lang="en-US" sz="1200" b="1" dirty="0"/>
        </a:p>
      </dgm:t>
    </dgm:pt>
    <dgm:pt modelId="{DA837AD6-7400-43FB-A71C-1727BF83D3B4}" type="sibTrans" cxnId="{B0BA9936-E033-4597-99BB-CA92920FDBAD}">
      <dgm:prSet/>
      <dgm:spPr/>
      <dgm:t>
        <a:bodyPr/>
        <a:lstStyle/>
        <a:p>
          <a:endParaRPr lang="tr-TR"/>
        </a:p>
      </dgm:t>
    </dgm:pt>
    <dgm:pt modelId="{EB6409FD-E8C6-4206-8387-5F525B9FABE5}" type="parTrans" cxnId="{B0BA9936-E033-4597-99BB-CA92920FDBAD}">
      <dgm:prSet/>
      <dgm:spPr/>
      <dgm:t>
        <a:bodyPr/>
        <a:lstStyle/>
        <a:p>
          <a:endParaRPr lang="tr-TR"/>
        </a:p>
      </dgm:t>
    </dgm:pt>
    <dgm:pt modelId="{1A4FFA25-2BEC-4B62-A3F4-FC71906804E6}">
      <dgm:prSet custT="1"/>
      <dgm:spPr/>
      <dgm:t>
        <a:bodyPr/>
        <a:lstStyle/>
        <a:p>
          <a:pPr algn="ctr"/>
          <a:r>
            <a:rPr lang="en-US" sz="1200" b="1" dirty="0" smtClean="0"/>
            <a:t>ÖZELE VE O ANA YÖNELİKTİR</a:t>
          </a:r>
          <a:endParaRPr lang="en-US" sz="1200" b="1" dirty="0"/>
        </a:p>
      </dgm:t>
    </dgm:pt>
    <dgm:pt modelId="{D2A24256-7274-41EF-9E1F-92D200F31026}" type="sibTrans" cxnId="{31C44788-EF76-47BB-A9E1-D0B18D944BC6}">
      <dgm:prSet/>
      <dgm:spPr/>
      <dgm:t>
        <a:bodyPr/>
        <a:lstStyle/>
        <a:p>
          <a:endParaRPr lang="tr-TR"/>
        </a:p>
      </dgm:t>
    </dgm:pt>
    <dgm:pt modelId="{9743F279-056B-48AD-A3AE-0F321F36A78D}" type="parTrans" cxnId="{31C44788-EF76-47BB-A9E1-D0B18D944BC6}">
      <dgm:prSet/>
      <dgm:spPr/>
      <dgm:t>
        <a:bodyPr/>
        <a:lstStyle/>
        <a:p>
          <a:endParaRPr lang="tr-TR"/>
        </a:p>
      </dgm:t>
    </dgm:pt>
    <dgm:pt modelId="{AA719DB3-670C-4F99-A779-BD99929215FA}">
      <dgm:prSet phldrT="[Metin]" custT="1"/>
      <dgm:spPr/>
      <dgm:t>
        <a:bodyPr/>
        <a:lstStyle/>
        <a:p>
          <a:pPr algn="ctr"/>
          <a:r>
            <a:rPr lang="en-US" sz="1200" b="1" dirty="0" smtClean="0"/>
            <a:t>DAVRANIŞA YÖNELİKTİR</a:t>
          </a:r>
          <a:endParaRPr lang="tr-TR" sz="1200" b="1" dirty="0"/>
        </a:p>
      </dgm:t>
    </dgm:pt>
    <dgm:pt modelId="{D84E832F-F469-469B-84B0-3B0036D860B6}" type="sibTrans" cxnId="{10006C18-D761-4150-B744-5412A5251967}">
      <dgm:prSet/>
      <dgm:spPr/>
      <dgm:t>
        <a:bodyPr/>
        <a:lstStyle/>
        <a:p>
          <a:endParaRPr lang="tr-TR"/>
        </a:p>
      </dgm:t>
    </dgm:pt>
    <dgm:pt modelId="{BB67D0E6-7086-4AE4-9BA0-0337F74B606E}" type="parTrans" cxnId="{10006C18-D761-4150-B744-5412A5251967}">
      <dgm:prSet/>
      <dgm:spPr/>
      <dgm:t>
        <a:bodyPr/>
        <a:lstStyle/>
        <a:p>
          <a:endParaRPr lang="tr-TR"/>
        </a:p>
      </dgm:t>
    </dgm:pt>
    <dgm:pt modelId="{0D41B790-D7D9-4A48-B2D1-7052D60E5EB3}">
      <dgm:prSet phldrT="[Metin]" custT="1"/>
      <dgm:spPr/>
      <dgm:t>
        <a:bodyPr/>
        <a:lstStyle/>
        <a:p>
          <a:pPr algn="ctr"/>
          <a:r>
            <a:rPr lang="tr-TR" sz="1200" b="1" dirty="0" smtClean="0"/>
            <a:t>SORUMLULUK DUYGUSUNU GELİŞTİRİR</a:t>
          </a:r>
          <a:endParaRPr lang="tr-TR" sz="1200" b="1" dirty="0"/>
        </a:p>
      </dgm:t>
    </dgm:pt>
    <dgm:pt modelId="{E095873A-6CC4-4077-8057-04ED6099751C}" type="sibTrans" cxnId="{10E0F871-976F-4B87-A201-DD2379632848}">
      <dgm:prSet/>
      <dgm:spPr/>
      <dgm:t>
        <a:bodyPr/>
        <a:lstStyle/>
        <a:p>
          <a:endParaRPr lang="tr-TR"/>
        </a:p>
      </dgm:t>
    </dgm:pt>
    <dgm:pt modelId="{A743E8A4-4ED1-444B-8121-D6597D4358FD}" type="parTrans" cxnId="{10E0F871-976F-4B87-A201-DD2379632848}">
      <dgm:prSet/>
      <dgm:spPr/>
      <dgm:t>
        <a:bodyPr/>
        <a:lstStyle/>
        <a:p>
          <a:endParaRPr lang="tr-TR"/>
        </a:p>
      </dgm:t>
    </dgm:pt>
    <dgm:pt modelId="{947D68DB-4493-4332-9DEB-833C1C52642B}">
      <dgm:prSet phldrT="[Metin]" custT="1"/>
      <dgm:spPr/>
      <dgm:t>
        <a:bodyPr/>
        <a:lstStyle/>
        <a:p>
          <a:pPr algn="ctr"/>
          <a:r>
            <a:rPr lang="tr-TR" sz="1200" b="1" dirty="0" smtClean="0"/>
            <a:t>İŞBİRLİĞİNE YÖNELİK İSTEK UYANDIRIR</a:t>
          </a:r>
          <a:endParaRPr lang="tr-TR" sz="1200" b="1" dirty="0"/>
        </a:p>
      </dgm:t>
    </dgm:pt>
    <dgm:pt modelId="{18037453-6AF3-40AB-8B0F-7103453CCAC2}" type="parTrans" cxnId="{93E8E289-B557-4C03-B207-E99EE4A75D5A}">
      <dgm:prSet/>
      <dgm:spPr/>
      <dgm:t>
        <a:bodyPr/>
        <a:lstStyle/>
        <a:p>
          <a:endParaRPr lang="tr-TR"/>
        </a:p>
      </dgm:t>
    </dgm:pt>
    <dgm:pt modelId="{20F071E8-7D27-40A2-9D7E-998714EF8C28}" type="sibTrans" cxnId="{93E8E289-B557-4C03-B207-E99EE4A75D5A}">
      <dgm:prSet/>
      <dgm:spPr/>
      <dgm:t>
        <a:bodyPr/>
        <a:lstStyle/>
        <a:p>
          <a:endParaRPr lang="tr-TR"/>
        </a:p>
      </dgm:t>
    </dgm:pt>
    <dgm:pt modelId="{55120EBA-D04F-4D03-849E-B685A260CFE5}" type="pres">
      <dgm:prSet presAssocID="{70603F66-146A-4041-9CDE-3E56BDACB92A}" presName="linear" presStyleCnt="0">
        <dgm:presLayoutVars>
          <dgm:animLvl val="lvl"/>
          <dgm:resizeHandles val="exact"/>
        </dgm:presLayoutVars>
      </dgm:prSet>
      <dgm:spPr/>
      <dgm:t>
        <a:bodyPr/>
        <a:lstStyle/>
        <a:p>
          <a:endParaRPr lang="tr-TR"/>
        </a:p>
      </dgm:t>
    </dgm:pt>
    <dgm:pt modelId="{01D3C98C-4EC8-4F32-8430-14140CF8122D}" type="pres">
      <dgm:prSet presAssocID="{AA719DB3-670C-4F99-A779-BD99929215FA}" presName="parentText" presStyleLbl="node1" presStyleIdx="0" presStyleCnt="10">
        <dgm:presLayoutVars>
          <dgm:chMax val="0"/>
          <dgm:bulletEnabled val="1"/>
        </dgm:presLayoutVars>
      </dgm:prSet>
      <dgm:spPr/>
      <dgm:t>
        <a:bodyPr/>
        <a:lstStyle/>
        <a:p>
          <a:endParaRPr lang="tr-TR"/>
        </a:p>
      </dgm:t>
    </dgm:pt>
    <dgm:pt modelId="{70615506-EBC7-48D2-B04C-6187F6BC470F}" type="pres">
      <dgm:prSet presAssocID="{D84E832F-F469-469B-84B0-3B0036D860B6}" presName="spacer" presStyleCnt="0"/>
      <dgm:spPr/>
    </dgm:pt>
    <dgm:pt modelId="{3C3E100A-86E4-4C76-9C70-28332E4AB4FE}" type="pres">
      <dgm:prSet presAssocID="{1A4FFA25-2BEC-4B62-A3F4-FC71906804E6}" presName="parentText" presStyleLbl="node1" presStyleIdx="1" presStyleCnt="10">
        <dgm:presLayoutVars>
          <dgm:chMax val="0"/>
          <dgm:bulletEnabled val="1"/>
        </dgm:presLayoutVars>
      </dgm:prSet>
      <dgm:spPr/>
      <dgm:t>
        <a:bodyPr/>
        <a:lstStyle/>
        <a:p>
          <a:endParaRPr lang="tr-TR"/>
        </a:p>
      </dgm:t>
    </dgm:pt>
    <dgm:pt modelId="{95167D17-FC5D-49CA-A7A8-EAF4C716CFA5}" type="pres">
      <dgm:prSet presAssocID="{D2A24256-7274-41EF-9E1F-92D200F31026}" presName="spacer" presStyleCnt="0"/>
      <dgm:spPr/>
    </dgm:pt>
    <dgm:pt modelId="{E3F32952-6993-4381-ADD7-B38DB6278033}" type="pres">
      <dgm:prSet presAssocID="{1F8F572A-475E-45E7-A872-FEA1EEBAA24C}" presName="parentText" presStyleLbl="node1" presStyleIdx="2" presStyleCnt="10">
        <dgm:presLayoutVars>
          <dgm:chMax val="0"/>
          <dgm:bulletEnabled val="1"/>
        </dgm:presLayoutVars>
      </dgm:prSet>
      <dgm:spPr/>
      <dgm:t>
        <a:bodyPr/>
        <a:lstStyle/>
        <a:p>
          <a:endParaRPr lang="tr-TR"/>
        </a:p>
      </dgm:t>
    </dgm:pt>
    <dgm:pt modelId="{223BC2D3-B8E7-4694-9405-A5A9BFAD5264}" type="pres">
      <dgm:prSet presAssocID="{DA837AD6-7400-43FB-A71C-1727BF83D3B4}" presName="spacer" presStyleCnt="0"/>
      <dgm:spPr/>
    </dgm:pt>
    <dgm:pt modelId="{B717E4BC-3DF7-428A-8D6A-F865BCDE4B56}" type="pres">
      <dgm:prSet presAssocID="{0F3FF107-3698-4C97-9019-69D3769416F4}" presName="parentText" presStyleLbl="node1" presStyleIdx="3" presStyleCnt="10">
        <dgm:presLayoutVars>
          <dgm:chMax val="0"/>
          <dgm:bulletEnabled val="1"/>
        </dgm:presLayoutVars>
      </dgm:prSet>
      <dgm:spPr/>
      <dgm:t>
        <a:bodyPr/>
        <a:lstStyle/>
        <a:p>
          <a:endParaRPr lang="tr-TR"/>
        </a:p>
      </dgm:t>
    </dgm:pt>
    <dgm:pt modelId="{5AA9EBAF-832D-43EC-8BC8-2C4AEC2BA06D}" type="pres">
      <dgm:prSet presAssocID="{106D693D-637B-4479-916B-6894B681585F}" presName="spacer" presStyleCnt="0"/>
      <dgm:spPr/>
    </dgm:pt>
    <dgm:pt modelId="{B64F8E49-84C9-4F92-9B5C-39E18D6F5971}" type="pres">
      <dgm:prSet presAssocID="{E0928FFF-3748-4FAD-B806-A90EB2D5C2ED}" presName="parentText" presStyleLbl="node1" presStyleIdx="4" presStyleCnt="10">
        <dgm:presLayoutVars>
          <dgm:chMax val="0"/>
          <dgm:bulletEnabled val="1"/>
        </dgm:presLayoutVars>
      </dgm:prSet>
      <dgm:spPr/>
      <dgm:t>
        <a:bodyPr/>
        <a:lstStyle/>
        <a:p>
          <a:endParaRPr lang="tr-TR"/>
        </a:p>
      </dgm:t>
    </dgm:pt>
    <dgm:pt modelId="{63928D8D-F7D4-4D98-9F6C-3CA4E229A733}" type="pres">
      <dgm:prSet presAssocID="{CBDEE7A4-FFFA-4B0A-BC67-4FAFB6EACE4D}" presName="spacer" presStyleCnt="0"/>
      <dgm:spPr/>
    </dgm:pt>
    <dgm:pt modelId="{305A965F-BA49-4F5C-AAFC-AC9AC09757A5}" type="pres">
      <dgm:prSet presAssocID="{BAAF640F-ADEE-4E13-B0D3-074432EEC47F}" presName="parentText" presStyleLbl="node1" presStyleIdx="5" presStyleCnt="10">
        <dgm:presLayoutVars>
          <dgm:chMax val="0"/>
          <dgm:bulletEnabled val="1"/>
        </dgm:presLayoutVars>
      </dgm:prSet>
      <dgm:spPr/>
      <dgm:t>
        <a:bodyPr/>
        <a:lstStyle/>
        <a:p>
          <a:endParaRPr lang="tr-TR"/>
        </a:p>
      </dgm:t>
    </dgm:pt>
    <dgm:pt modelId="{7B01E172-4E4D-4E20-94DC-2017169D3280}" type="pres">
      <dgm:prSet presAssocID="{AE7D3F22-97F2-4C4D-AA67-41975A78D6F1}" presName="spacer" presStyleCnt="0"/>
      <dgm:spPr/>
    </dgm:pt>
    <dgm:pt modelId="{231DAF70-0DB2-4317-9A36-3BB8826F2A4E}" type="pres">
      <dgm:prSet presAssocID="{D1E2DD12-A7F8-41A6-8283-59DC3D63F8AC}" presName="parentText" presStyleLbl="node1" presStyleIdx="6" presStyleCnt="10">
        <dgm:presLayoutVars>
          <dgm:chMax val="0"/>
          <dgm:bulletEnabled val="1"/>
        </dgm:presLayoutVars>
      </dgm:prSet>
      <dgm:spPr/>
      <dgm:t>
        <a:bodyPr/>
        <a:lstStyle/>
        <a:p>
          <a:endParaRPr lang="tr-TR"/>
        </a:p>
      </dgm:t>
    </dgm:pt>
    <dgm:pt modelId="{CFDCE42D-997E-45CB-BB9B-6032CCD382C0}" type="pres">
      <dgm:prSet presAssocID="{63C84502-94A6-4BE2-99CF-849815857CD2}" presName="spacer" presStyleCnt="0"/>
      <dgm:spPr/>
    </dgm:pt>
    <dgm:pt modelId="{5AD8BFD0-D13A-49C4-A3B8-BF17B5D33B5B}" type="pres">
      <dgm:prSet presAssocID="{4202E848-069A-4104-A5F2-3256FCF95F31}" presName="parentText" presStyleLbl="node1" presStyleIdx="7" presStyleCnt="10">
        <dgm:presLayoutVars>
          <dgm:chMax val="0"/>
          <dgm:bulletEnabled val="1"/>
        </dgm:presLayoutVars>
      </dgm:prSet>
      <dgm:spPr/>
      <dgm:t>
        <a:bodyPr/>
        <a:lstStyle/>
        <a:p>
          <a:endParaRPr lang="tr-TR"/>
        </a:p>
      </dgm:t>
    </dgm:pt>
    <dgm:pt modelId="{45431DD3-3AE2-46AC-92D7-14B6B23C3740}" type="pres">
      <dgm:prSet presAssocID="{03B98A7A-7EF9-48AF-8A45-203BC0A84E78}" presName="spacer" presStyleCnt="0"/>
      <dgm:spPr/>
    </dgm:pt>
    <dgm:pt modelId="{60AF5DBE-608E-45F4-A733-4EFE502E900D}" type="pres">
      <dgm:prSet presAssocID="{0D41B790-D7D9-4A48-B2D1-7052D60E5EB3}" presName="parentText" presStyleLbl="node1" presStyleIdx="8" presStyleCnt="10">
        <dgm:presLayoutVars>
          <dgm:chMax val="0"/>
          <dgm:bulletEnabled val="1"/>
        </dgm:presLayoutVars>
      </dgm:prSet>
      <dgm:spPr/>
      <dgm:t>
        <a:bodyPr/>
        <a:lstStyle/>
        <a:p>
          <a:endParaRPr lang="tr-TR"/>
        </a:p>
      </dgm:t>
    </dgm:pt>
    <dgm:pt modelId="{66ADA604-DC7B-4E96-8B35-75D325FF0978}" type="pres">
      <dgm:prSet presAssocID="{E095873A-6CC4-4077-8057-04ED6099751C}" presName="spacer" presStyleCnt="0"/>
      <dgm:spPr/>
    </dgm:pt>
    <dgm:pt modelId="{E4A2FABB-E38F-425C-A33B-FC519D36C82B}" type="pres">
      <dgm:prSet presAssocID="{947D68DB-4493-4332-9DEB-833C1C52642B}" presName="parentText" presStyleLbl="node1" presStyleIdx="9" presStyleCnt="10">
        <dgm:presLayoutVars>
          <dgm:chMax val="0"/>
          <dgm:bulletEnabled val="1"/>
        </dgm:presLayoutVars>
      </dgm:prSet>
      <dgm:spPr/>
      <dgm:t>
        <a:bodyPr/>
        <a:lstStyle/>
        <a:p>
          <a:endParaRPr lang="tr-TR"/>
        </a:p>
      </dgm:t>
    </dgm:pt>
  </dgm:ptLst>
  <dgm:cxnLst>
    <dgm:cxn modelId="{E30A8C77-FF36-465C-9AFB-7523713CD236}" srcId="{70603F66-146A-4041-9CDE-3E56BDACB92A}" destId="{E0928FFF-3748-4FAD-B806-A90EB2D5C2ED}" srcOrd="4" destOrd="0" parTransId="{DFFF6F05-FDEC-47D1-9A82-E135D78CDE41}" sibTransId="{CBDEE7A4-FFFA-4B0A-BC67-4FAFB6EACE4D}"/>
    <dgm:cxn modelId="{EF42AD1B-B3E5-464D-BF4C-F1D6F8FC52EE}" type="presOf" srcId="{AA719DB3-670C-4F99-A779-BD99929215FA}" destId="{01D3C98C-4EC8-4F32-8430-14140CF8122D}" srcOrd="0" destOrd="0" presId="urn:microsoft.com/office/officeart/2005/8/layout/vList2"/>
    <dgm:cxn modelId="{2310CAFC-485E-4D65-82AA-7130251F0C19}" type="presOf" srcId="{1A4FFA25-2BEC-4B62-A3F4-FC71906804E6}" destId="{3C3E100A-86E4-4C76-9C70-28332E4AB4FE}" srcOrd="0" destOrd="0" presId="urn:microsoft.com/office/officeart/2005/8/layout/vList2"/>
    <dgm:cxn modelId="{DCEB264A-3EFB-4B93-8CCA-E843E1C57CA4}" type="presOf" srcId="{0F3FF107-3698-4C97-9019-69D3769416F4}" destId="{B717E4BC-3DF7-428A-8D6A-F865BCDE4B56}" srcOrd="0" destOrd="0" presId="urn:microsoft.com/office/officeart/2005/8/layout/vList2"/>
    <dgm:cxn modelId="{B76CDED3-298E-403C-A791-DA0DF3F94EF5}" type="presOf" srcId="{947D68DB-4493-4332-9DEB-833C1C52642B}" destId="{E4A2FABB-E38F-425C-A33B-FC519D36C82B}" srcOrd="0" destOrd="0" presId="urn:microsoft.com/office/officeart/2005/8/layout/vList2"/>
    <dgm:cxn modelId="{3790AB48-F51C-433C-B2E2-DE40F9DC05A1}" type="presOf" srcId="{D1E2DD12-A7F8-41A6-8283-59DC3D63F8AC}" destId="{231DAF70-0DB2-4317-9A36-3BB8826F2A4E}" srcOrd="0" destOrd="0" presId="urn:microsoft.com/office/officeart/2005/8/layout/vList2"/>
    <dgm:cxn modelId="{A5ED867D-BFB3-4DA1-A881-423CF81EB7A3}" type="presOf" srcId="{70603F66-146A-4041-9CDE-3E56BDACB92A}" destId="{55120EBA-D04F-4D03-849E-B685A260CFE5}" srcOrd="0" destOrd="0" presId="urn:microsoft.com/office/officeart/2005/8/layout/vList2"/>
    <dgm:cxn modelId="{10006C18-D761-4150-B744-5412A5251967}" srcId="{70603F66-146A-4041-9CDE-3E56BDACB92A}" destId="{AA719DB3-670C-4F99-A779-BD99929215FA}" srcOrd="0" destOrd="0" parTransId="{BB67D0E6-7086-4AE4-9BA0-0337F74B606E}" sibTransId="{D84E832F-F469-469B-84B0-3B0036D860B6}"/>
    <dgm:cxn modelId="{C46A55E4-5F84-40A0-B796-4F926F9D7D11}" srcId="{70603F66-146A-4041-9CDE-3E56BDACB92A}" destId="{4202E848-069A-4104-A5F2-3256FCF95F31}" srcOrd="7" destOrd="0" parTransId="{280B59B3-D90C-4032-8C9C-480E8486A1E0}" sibTransId="{03B98A7A-7EF9-48AF-8A45-203BC0A84E78}"/>
    <dgm:cxn modelId="{F257FA47-6439-4799-A82F-0BBEBB91850A}" type="presOf" srcId="{1F8F572A-475E-45E7-A872-FEA1EEBAA24C}" destId="{E3F32952-6993-4381-ADD7-B38DB6278033}" srcOrd="0" destOrd="0" presId="urn:microsoft.com/office/officeart/2005/8/layout/vList2"/>
    <dgm:cxn modelId="{4524C3F9-2CD9-4D3E-9C93-B4871BB6466A}" srcId="{70603F66-146A-4041-9CDE-3E56BDACB92A}" destId="{0F3FF107-3698-4C97-9019-69D3769416F4}" srcOrd="3" destOrd="0" parTransId="{C7C4E2BF-78D3-4E53-B110-6476BEBE4A75}" sibTransId="{106D693D-637B-4479-916B-6894B681585F}"/>
    <dgm:cxn modelId="{496C80AF-1FC4-470E-A587-13E082AA0465}" type="presOf" srcId="{4202E848-069A-4104-A5F2-3256FCF95F31}" destId="{5AD8BFD0-D13A-49C4-A3B8-BF17B5D33B5B}" srcOrd="0" destOrd="0" presId="urn:microsoft.com/office/officeart/2005/8/layout/vList2"/>
    <dgm:cxn modelId="{1D43BAB6-4369-4430-9D18-D57495F5A71D}" type="presOf" srcId="{0D41B790-D7D9-4A48-B2D1-7052D60E5EB3}" destId="{60AF5DBE-608E-45F4-A733-4EFE502E900D}" srcOrd="0" destOrd="0" presId="urn:microsoft.com/office/officeart/2005/8/layout/vList2"/>
    <dgm:cxn modelId="{66ADDABE-03C9-4735-A64B-A5BAA8A45E10}" srcId="{70603F66-146A-4041-9CDE-3E56BDACB92A}" destId="{BAAF640F-ADEE-4E13-B0D3-074432EEC47F}" srcOrd="5" destOrd="0" parTransId="{5C65302C-6799-4CAB-90CA-3171CC1D5474}" sibTransId="{AE7D3F22-97F2-4C4D-AA67-41975A78D6F1}"/>
    <dgm:cxn modelId="{58BDCCBB-FEB5-4D88-84BF-4FC01F999F8B}" type="presOf" srcId="{E0928FFF-3748-4FAD-B806-A90EB2D5C2ED}" destId="{B64F8E49-84C9-4F92-9B5C-39E18D6F5971}" srcOrd="0" destOrd="0" presId="urn:microsoft.com/office/officeart/2005/8/layout/vList2"/>
    <dgm:cxn modelId="{93E8E289-B557-4C03-B207-E99EE4A75D5A}" srcId="{70603F66-146A-4041-9CDE-3E56BDACB92A}" destId="{947D68DB-4493-4332-9DEB-833C1C52642B}" srcOrd="9" destOrd="0" parTransId="{18037453-6AF3-40AB-8B0F-7103453CCAC2}" sibTransId="{20F071E8-7D27-40A2-9D7E-998714EF8C28}"/>
    <dgm:cxn modelId="{0E51D949-56D3-4D34-846C-7DDCF0906886}" type="presOf" srcId="{BAAF640F-ADEE-4E13-B0D3-074432EEC47F}" destId="{305A965F-BA49-4F5C-AAFC-AC9AC09757A5}" srcOrd="0" destOrd="0" presId="urn:microsoft.com/office/officeart/2005/8/layout/vList2"/>
    <dgm:cxn modelId="{133075C2-2EC0-4823-9BE0-D7BD93581C3D}" srcId="{70603F66-146A-4041-9CDE-3E56BDACB92A}" destId="{D1E2DD12-A7F8-41A6-8283-59DC3D63F8AC}" srcOrd="6" destOrd="0" parTransId="{40F462E5-6E06-48C1-A77F-4EB22C27E0B3}" sibTransId="{63C84502-94A6-4BE2-99CF-849815857CD2}"/>
    <dgm:cxn modelId="{31C44788-EF76-47BB-A9E1-D0B18D944BC6}" srcId="{70603F66-146A-4041-9CDE-3E56BDACB92A}" destId="{1A4FFA25-2BEC-4B62-A3F4-FC71906804E6}" srcOrd="1" destOrd="0" parTransId="{9743F279-056B-48AD-A3AE-0F321F36A78D}" sibTransId="{D2A24256-7274-41EF-9E1F-92D200F31026}"/>
    <dgm:cxn modelId="{10E0F871-976F-4B87-A201-DD2379632848}" srcId="{70603F66-146A-4041-9CDE-3E56BDACB92A}" destId="{0D41B790-D7D9-4A48-B2D1-7052D60E5EB3}" srcOrd="8" destOrd="0" parTransId="{A743E8A4-4ED1-444B-8121-D6597D4358FD}" sibTransId="{E095873A-6CC4-4077-8057-04ED6099751C}"/>
    <dgm:cxn modelId="{B0BA9936-E033-4597-99BB-CA92920FDBAD}" srcId="{70603F66-146A-4041-9CDE-3E56BDACB92A}" destId="{1F8F572A-475E-45E7-A872-FEA1EEBAA24C}" srcOrd="2" destOrd="0" parTransId="{EB6409FD-E8C6-4206-8387-5F525B9FABE5}" sibTransId="{DA837AD6-7400-43FB-A71C-1727BF83D3B4}"/>
    <dgm:cxn modelId="{8BF6643D-884D-4F96-AB85-EA646B3D6E53}" type="presParOf" srcId="{55120EBA-D04F-4D03-849E-B685A260CFE5}" destId="{01D3C98C-4EC8-4F32-8430-14140CF8122D}" srcOrd="0" destOrd="0" presId="urn:microsoft.com/office/officeart/2005/8/layout/vList2"/>
    <dgm:cxn modelId="{152EE288-B98B-4777-A45D-6D3D8AC37C48}" type="presParOf" srcId="{55120EBA-D04F-4D03-849E-B685A260CFE5}" destId="{70615506-EBC7-48D2-B04C-6187F6BC470F}" srcOrd="1" destOrd="0" presId="urn:microsoft.com/office/officeart/2005/8/layout/vList2"/>
    <dgm:cxn modelId="{28516F15-7233-4437-A1FA-4E23362AD66C}" type="presParOf" srcId="{55120EBA-D04F-4D03-849E-B685A260CFE5}" destId="{3C3E100A-86E4-4C76-9C70-28332E4AB4FE}" srcOrd="2" destOrd="0" presId="urn:microsoft.com/office/officeart/2005/8/layout/vList2"/>
    <dgm:cxn modelId="{0FAADD03-39C0-4AA5-85E0-F4C7C5DB00B5}" type="presParOf" srcId="{55120EBA-D04F-4D03-849E-B685A260CFE5}" destId="{95167D17-FC5D-49CA-A7A8-EAF4C716CFA5}" srcOrd="3" destOrd="0" presId="urn:microsoft.com/office/officeart/2005/8/layout/vList2"/>
    <dgm:cxn modelId="{F7DD6497-6C71-4594-860C-887F3D8D9F17}" type="presParOf" srcId="{55120EBA-D04F-4D03-849E-B685A260CFE5}" destId="{E3F32952-6993-4381-ADD7-B38DB6278033}" srcOrd="4" destOrd="0" presId="urn:microsoft.com/office/officeart/2005/8/layout/vList2"/>
    <dgm:cxn modelId="{52B1AB76-78BE-438B-B0EC-D81AD8B9DC0B}" type="presParOf" srcId="{55120EBA-D04F-4D03-849E-B685A260CFE5}" destId="{223BC2D3-B8E7-4694-9405-A5A9BFAD5264}" srcOrd="5" destOrd="0" presId="urn:microsoft.com/office/officeart/2005/8/layout/vList2"/>
    <dgm:cxn modelId="{9F1185FF-0422-460B-B9FD-5E8C24D6AE97}" type="presParOf" srcId="{55120EBA-D04F-4D03-849E-B685A260CFE5}" destId="{B717E4BC-3DF7-428A-8D6A-F865BCDE4B56}" srcOrd="6" destOrd="0" presId="urn:microsoft.com/office/officeart/2005/8/layout/vList2"/>
    <dgm:cxn modelId="{43F0D3DB-F8F7-4874-9377-93A6A24B21D2}" type="presParOf" srcId="{55120EBA-D04F-4D03-849E-B685A260CFE5}" destId="{5AA9EBAF-832D-43EC-8BC8-2C4AEC2BA06D}" srcOrd="7" destOrd="0" presId="urn:microsoft.com/office/officeart/2005/8/layout/vList2"/>
    <dgm:cxn modelId="{5A2A86A3-78AE-4C3B-8BAA-F59F37D4A4F0}" type="presParOf" srcId="{55120EBA-D04F-4D03-849E-B685A260CFE5}" destId="{B64F8E49-84C9-4F92-9B5C-39E18D6F5971}" srcOrd="8" destOrd="0" presId="urn:microsoft.com/office/officeart/2005/8/layout/vList2"/>
    <dgm:cxn modelId="{84AD5DE9-7624-4B4A-BC90-04E25EBB019B}" type="presParOf" srcId="{55120EBA-D04F-4D03-849E-B685A260CFE5}" destId="{63928D8D-F7D4-4D98-9F6C-3CA4E229A733}" srcOrd="9" destOrd="0" presId="urn:microsoft.com/office/officeart/2005/8/layout/vList2"/>
    <dgm:cxn modelId="{1E812D53-E41D-45E3-841F-CF5374B54907}" type="presParOf" srcId="{55120EBA-D04F-4D03-849E-B685A260CFE5}" destId="{305A965F-BA49-4F5C-AAFC-AC9AC09757A5}" srcOrd="10" destOrd="0" presId="urn:microsoft.com/office/officeart/2005/8/layout/vList2"/>
    <dgm:cxn modelId="{94D56D2E-4986-4C59-9406-81C4E5D068AF}" type="presParOf" srcId="{55120EBA-D04F-4D03-849E-B685A260CFE5}" destId="{7B01E172-4E4D-4E20-94DC-2017169D3280}" srcOrd="11" destOrd="0" presId="urn:microsoft.com/office/officeart/2005/8/layout/vList2"/>
    <dgm:cxn modelId="{FF17F383-6185-4EA4-B887-ED871D935544}" type="presParOf" srcId="{55120EBA-D04F-4D03-849E-B685A260CFE5}" destId="{231DAF70-0DB2-4317-9A36-3BB8826F2A4E}" srcOrd="12" destOrd="0" presId="urn:microsoft.com/office/officeart/2005/8/layout/vList2"/>
    <dgm:cxn modelId="{0AA143E9-BD23-4283-97AC-3B051D3BFD59}" type="presParOf" srcId="{55120EBA-D04F-4D03-849E-B685A260CFE5}" destId="{CFDCE42D-997E-45CB-BB9B-6032CCD382C0}" srcOrd="13" destOrd="0" presId="urn:microsoft.com/office/officeart/2005/8/layout/vList2"/>
    <dgm:cxn modelId="{CD38DE39-23B3-4F04-961C-CD85BCF40E61}" type="presParOf" srcId="{55120EBA-D04F-4D03-849E-B685A260CFE5}" destId="{5AD8BFD0-D13A-49C4-A3B8-BF17B5D33B5B}" srcOrd="14" destOrd="0" presId="urn:microsoft.com/office/officeart/2005/8/layout/vList2"/>
    <dgm:cxn modelId="{683BFC83-F64A-4AAF-8DC8-B90D0F19E97B}" type="presParOf" srcId="{55120EBA-D04F-4D03-849E-B685A260CFE5}" destId="{45431DD3-3AE2-46AC-92D7-14B6B23C3740}" srcOrd="15" destOrd="0" presId="urn:microsoft.com/office/officeart/2005/8/layout/vList2"/>
    <dgm:cxn modelId="{B5189E84-D161-40A8-BF7E-E617D627C852}" type="presParOf" srcId="{55120EBA-D04F-4D03-849E-B685A260CFE5}" destId="{60AF5DBE-608E-45F4-A733-4EFE502E900D}" srcOrd="16" destOrd="0" presId="urn:microsoft.com/office/officeart/2005/8/layout/vList2"/>
    <dgm:cxn modelId="{1847F6D2-C0D6-48EA-BB5B-288481D9202B}" type="presParOf" srcId="{55120EBA-D04F-4D03-849E-B685A260CFE5}" destId="{66ADA604-DC7B-4E96-8B35-75D325FF0978}" srcOrd="17" destOrd="0" presId="urn:microsoft.com/office/officeart/2005/8/layout/vList2"/>
    <dgm:cxn modelId="{8CCC5916-C822-4B04-B36E-D6B033DD0D86}" type="presParOf" srcId="{55120EBA-D04F-4D03-849E-B685A260CFE5}" destId="{E4A2FABB-E38F-425C-A33B-FC519D36C82B}" srcOrd="18" destOrd="0" presId="urn:microsoft.com/office/officeart/2005/8/layout/vList2"/>
  </dgm:cxnLst>
  <dgm:bg/>
  <dgm:whole/>
  <dgm:extLst>
    <a:ext uri="http://schemas.microsoft.com/office/drawing/2008/diagram">
      <dsp:dataModelExt xmlns="" xmlns:dsp="http://schemas.microsoft.com/office/drawing/2008/diagram" relId="rId13"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970B054-FB28-4F8B-B7CB-FA48EE728F8F}" type="doc">
      <dgm:prSet loTypeId="urn:microsoft.com/office/officeart/2005/8/layout/lProcess2" loCatId="list" qsTypeId="urn:microsoft.com/office/officeart/2005/8/quickstyle/3d1" qsCatId="3D" csTypeId="urn:microsoft.com/office/officeart/2005/8/colors/colorful5" csCatId="colorful" phldr="1"/>
      <dgm:spPr/>
      <dgm:t>
        <a:bodyPr/>
        <a:lstStyle/>
        <a:p>
          <a:endParaRPr lang="tr-TR"/>
        </a:p>
      </dgm:t>
    </dgm:pt>
    <dgm:pt modelId="{D1F37DCA-950C-4B15-B519-C05E138C8D2F}">
      <dgm:prSet phldrT="[Metin]"/>
      <dgm:spPr/>
      <dgm:t>
        <a:bodyPr/>
        <a:lstStyle/>
        <a:p>
          <a:r>
            <a:rPr lang="tr-TR" b="1" dirty="0" smtClean="0"/>
            <a:t>DAVRANIŞIN TANIMI</a:t>
          </a:r>
          <a:endParaRPr lang="tr-TR" b="1" dirty="0"/>
        </a:p>
      </dgm:t>
    </dgm:pt>
    <dgm:pt modelId="{1964300B-11AE-4BB8-AADF-55C5AE543A09}" type="parTrans" cxnId="{FC7CAA7D-815A-4FD7-89D4-ABD12D3DBBC2}">
      <dgm:prSet/>
      <dgm:spPr/>
      <dgm:t>
        <a:bodyPr/>
        <a:lstStyle/>
        <a:p>
          <a:endParaRPr lang="tr-TR"/>
        </a:p>
      </dgm:t>
    </dgm:pt>
    <dgm:pt modelId="{0C5F2E1F-6877-4059-AE50-7324D0CBDD9B}" type="sibTrans" cxnId="{FC7CAA7D-815A-4FD7-89D4-ABD12D3DBBC2}">
      <dgm:prSet/>
      <dgm:spPr/>
      <dgm:t>
        <a:bodyPr/>
        <a:lstStyle/>
        <a:p>
          <a:endParaRPr lang="tr-TR"/>
        </a:p>
      </dgm:t>
    </dgm:pt>
    <dgm:pt modelId="{5158D32C-5B45-4D9F-A118-2F4B4952B025}">
      <dgm:prSet phldrT="[Metin]" custT="1"/>
      <dgm:spPr/>
      <dgm:t>
        <a:bodyPr anchor="t" anchorCtr="0"/>
        <a:lstStyle/>
        <a:p>
          <a:pPr algn="l"/>
          <a:r>
            <a:rPr lang="tr-TR" sz="2000" dirty="0" smtClean="0"/>
            <a:t>Davranışın yorum katılmadan aynen ifade edilmesi</a:t>
          </a:r>
          <a:endParaRPr lang="tr-TR" sz="2000" dirty="0"/>
        </a:p>
      </dgm:t>
    </dgm:pt>
    <dgm:pt modelId="{9F2F87DB-5957-41AD-B73F-089442FEF928}" type="parTrans" cxnId="{37F693A5-86DF-4A5C-A59C-C427061C3C60}">
      <dgm:prSet/>
      <dgm:spPr/>
      <dgm:t>
        <a:bodyPr/>
        <a:lstStyle/>
        <a:p>
          <a:endParaRPr lang="tr-TR"/>
        </a:p>
      </dgm:t>
    </dgm:pt>
    <dgm:pt modelId="{23A2423D-D58C-4C57-B752-809547593755}" type="sibTrans" cxnId="{37F693A5-86DF-4A5C-A59C-C427061C3C60}">
      <dgm:prSet/>
      <dgm:spPr/>
      <dgm:t>
        <a:bodyPr/>
        <a:lstStyle/>
        <a:p>
          <a:endParaRPr lang="tr-TR"/>
        </a:p>
      </dgm:t>
    </dgm:pt>
    <dgm:pt modelId="{AB5E5D67-033C-45BC-A700-E3DB3CD9FFB1}">
      <dgm:prSet phldrT="[Metin]" custT="1"/>
      <dgm:spPr/>
      <dgm:t>
        <a:bodyPr anchor="t" anchorCtr="0"/>
        <a:lstStyle/>
        <a:p>
          <a:pPr algn="l"/>
          <a:r>
            <a:rPr lang="tr-TR" sz="2000" dirty="0" smtClean="0"/>
            <a:t>Hissedilen duygunun ifade edilmesi</a:t>
          </a:r>
          <a:endParaRPr lang="tr-TR" sz="2000" dirty="0"/>
        </a:p>
      </dgm:t>
    </dgm:pt>
    <dgm:pt modelId="{FE6FD786-D8E0-46B0-BFCD-D2D20684F732}" type="sibTrans" cxnId="{24668AA3-2736-4B18-9897-F9A12F865D97}">
      <dgm:prSet/>
      <dgm:spPr/>
      <dgm:t>
        <a:bodyPr/>
        <a:lstStyle/>
        <a:p>
          <a:endParaRPr lang="tr-TR"/>
        </a:p>
      </dgm:t>
    </dgm:pt>
    <dgm:pt modelId="{86BCDFFA-08A7-430E-BEA7-058756C257F0}" type="parTrans" cxnId="{24668AA3-2736-4B18-9897-F9A12F865D97}">
      <dgm:prSet/>
      <dgm:spPr/>
      <dgm:t>
        <a:bodyPr/>
        <a:lstStyle/>
        <a:p>
          <a:endParaRPr lang="tr-TR"/>
        </a:p>
      </dgm:t>
    </dgm:pt>
    <dgm:pt modelId="{3A797EF1-D79B-40E8-B958-505E03A9C7A9}">
      <dgm:prSet phldrT="[Metin]"/>
      <dgm:spPr/>
      <dgm:t>
        <a:bodyPr/>
        <a:lstStyle/>
        <a:p>
          <a:r>
            <a:rPr lang="tr-TR" b="1" dirty="0" smtClean="0"/>
            <a:t>DUYGUNUN İFADESİ</a:t>
          </a:r>
          <a:endParaRPr lang="tr-TR" b="1" dirty="0"/>
        </a:p>
      </dgm:t>
    </dgm:pt>
    <dgm:pt modelId="{78EEB801-C747-420D-A0EB-F14563F9C6FD}" type="sibTrans" cxnId="{972BD660-1FC0-45BF-8F03-256A6BBEB658}">
      <dgm:prSet/>
      <dgm:spPr/>
      <dgm:t>
        <a:bodyPr/>
        <a:lstStyle/>
        <a:p>
          <a:endParaRPr lang="tr-TR"/>
        </a:p>
      </dgm:t>
    </dgm:pt>
    <dgm:pt modelId="{E46D0933-766D-4C12-B2F3-1021EC76E787}" type="parTrans" cxnId="{972BD660-1FC0-45BF-8F03-256A6BBEB658}">
      <dgm:prSet/>
      <dgm:spPr/>
      <dgm:t>
        <a:bodyPr/>
        <a:lstStyle/>
        <a:p>
          <a:endParaRPr lang="tr-TR"/>
        </a:p>
      </dgm:t>
    </dgm:pt>
    <dgm:pt modelId="{9EC83FDB-A97D-4EE0-B04C-5418F4EC76D8}">
      <dgm:prSet phldrT="[Metin]" custT="1"/>
      <dgm:spPr/>
      <dgm:t>
        <a:bodyPr anchor="t" anchorCtr="0"/>
        <a:lstStyle/>
        <a:p>
          <a:pPr algn="l"/>
          <a:r>
            <a:rPr lang="tr-TR" sz="2000" dirty="0" smtClean="0"/>
            <a:t>Para, zaman, emek, sağlık, enerji kaybının ifade edilmesi</a:t>
          </a:r>
        </a:p>
      </dgm:t>
    </dgm:pt>
    <dgm:pt modelId="{AA6CBDC6-9061-49FD-9F7E-30A5FB3C49B8}" type="sibTrans" cxnId="{304A32F5-049D-49E9-9947-A69A22B90768}">
      <dgm:prSet/>
      <dgm:spPr/>
      <dgm:t>
        <a:bodyPr/>
        <a:lstStyle/>
        <a:p>
          <a:endParaRPr lang="tr-TR"/>
        </a:p>
      </dgm:t>
    </dgm:pt>
    <dgm:pt modelId="{34F92EFE-2338-4FFD-835D-6A4A7127ADFD}" type="parTrans" cxnId="{304A32F5-049D-49E9-9947-A69A22B90768}">
      <dgm:prSet/>
      <dgm:spPr/>
      <dgm:t>
        <a:bodyPr/>
        <a:lstStyle/>
        <a:p>
          <a:endParaRPr lang="tr-TR"/>
        </a:p>
      </dgm:t>
    </dgm:pt>
    <dgm:pt modelId="{DA4DC460-B8E7-47A1-8E23-EC9E5DD95810}">
      <dgm:prSet phldrT="[Metin]"/>
      <dgm:spPr/>
      <dgm:t>
        <a:bodyPr/>
        <a:lstStyle/>
        <a:p>
          <a:r>
            <a:rPr lang="tr-TR" b="1" dirty="0" smtClean="0"/>
            <a:t>SOMUT ETKİ</a:t>
          </a:r>
          <a:endParaRPr lang="tr-TR" b="1" dirty="0"/>
        </a:p>
      </dgm:t>
    </dgm:pt>
    <dgm:pt modelId="{D5F48B9B-1576-45BA-A97D-85058BDBD530}" type="sibTrans" cxnId="{045025B6-D9A4-40DF-9F5E-89E9D59B7C38}">
      <dgm:prSet/>
      <dgm:spPr/>
      <dgm:t>
        <a:bodyPr/>
        <a:lstStyle/>
        <a:p>
          <a:endParaRPr lang="tr-TR"/>
        </a:p>
      </dgm:t>
    </dgm:pt>
    <dgm:pt modelId="{8BD85033-FCA7-409E-A64E-7B44FF0616AA}" type="parTrans" cxnId="{045025B6-D9A4-40DF-9F5E-89E9D59B7C38}">
      <dgm:prSet/>
      <dgm:spPr/>
      <dgm:t>
        <a:bodyPr/>
        <a:lstStyle/>
        <a:p>
          <a:endParaRPr lang="tr-TR"/>
        </a:p>
      </dgm:t>
    </dgm:pt>
    <dgm:pt modelId="{101B5A96-2207-413F-A72C-07E403B0F250}" type="pres">
      <dgm:prSet presAssocID="{2970B054-FB28-4F8B-B7CB-FA48EE728F8F}" presName="theList" presStyleCnt="0">
        <dgm:presLayoutVars>
          <dgm:dir/>
          <dgm:animLvl val="lvl"/>
          <dgm:resizeHandles val="exact"/>
        </dgm:presLayoutVars>
      </dgm:prSet>
      <dgm:spPr/>
      <dgm:t>
        <a:bodyPr/>
        <a:lstStyle/>
        <a:p>
          <a:endParaRPr lang="tr-TR"/>
        </a:p>
      </dgm:t>
    </dgm:pt>
    <dgm:pt modelId="{9215B112-DE85-464C-9123-5011EB65AA3F}" type="pres">
      <dgm:prSet presAssocID="{D1F37DCA-950C-4B15-B519-C05E138C8D2F}" presName="compNode" presStyleCnt="0"/>
      <dgm:spPr/>
    </dgm:pt>
    <dgm:pt modelId="{022022BF-09CC-4FEE-A158-6EC1E08C5232}" type="pres">
      <dgm:prSet presAssocID="{D1F37DCA-950C-4B15-B519-C05E138C8D2F}" presName="aNode" presStyleLbl="bgShp" presStyleIdx="0" presStyleCnt="3"/>
      <dgm:spPr/>
      <dgm:t>
        <a:bodyPr/>
        <a:lstStyle/>
        <a:p>
          <a:endParaRPr lang="tr-TR"/>
        </a:p>
      </dgm:t>
    </dgm:pt>
    <dgm:pt modelId="{8BE78B7D-2287-403B-8E41-28430CF8672D}" type="pres">
      <dgm:prSet presAssocID="{D1F37DCA-950C-4B15-B519-C05E138C8D2F}" presName="textNode" presStyleLbl="bgShp" presStyleIdx="0" presStyleCnt="3"/>
      <dgm:spPr/>
      <dgm:t>
        <a:bodyPr/>
        <a:lstStyle/>
        <a:p>
          <a:endParaRPr lang="tr-TR"/>
        </a:p>
      </dgm:t>
    </dgm:pt>
    <dgm:pt modelId="{94BF0A71-CF13-4F21-80C0-621D1AAFCA27}" type="pres">
      <dgm:prSet presAssocID="{D1F37DCA-950C-4B15-B519-C05E138C8D2F}" presName="compChildNode" presStyleCnt="0"/>
      <dgm:spPr/>
    </dgm:pt>
    <dgm:pt modelId="{24652A1B-16CE-47AE-AFD6-4B0D28BC8B32}" type="pres">
      <dgm:prSet presAssocID="{D1F37DCA-950C-4B15-B519-C05E138C8D2F}" presName="theInnerList" presStyleCnt="0"/>
      <dgm:spPr/>
    </dgm:pt>
    <dgm:pt modelId="{8E31E895-EC13-4436-8D92-3CB7D5AC00F9}" type="pres">
      <dgm:prSet presAssocID="{5158D32C-5B45-4D9F-A118-2F4B4952B025}" presName="childNode" presStyleLbl="node1" presStyleIdx="0" presStyleCnt="3">
        <dgm:presLayoutVars>
          <dgm:bulletEnabled val="1"/>
        </dgm:presLayoutVars>
      </dgm:prSet>
      <dgm:spPr/>
      <dgm:t>
        <a:bodyPr/>
        <a:lstStyle/>
        <a:p>
          <a:endParaRPr lang="tr-TR"/>
        </a:p>
      </dgm:t>
    </dgm:pt>
    <dgm:pt modelId="{EECAD987-F48A-44E7-AC2E-3E9AF8E1B6E4}" type="pres">
      <dgm:prSet presAssocID="{D1F37DCA-950C-4B15-B519-C05E138C8D2F}" presName="aSpace" presStyleCnt="0"/>
      <dgm:spPr/>
    </dgm:pt>
    <dgm:pt modelId="{BEAAF04F-4855-4E8A-835B-22825BA5F292}" type="pres">
      <dgm:prSet presAssocID="{DA4DC460-B8E7-47A1-8E23-EC9E5DD95810}" presName="compNode" presStyleCnt="0"/>
      <dgm:spPr/>
    </dgm:pt>
    <dgm:pt modelId="{046DCE4A-0E3C-4AE0-B5C3-B0CF52523184}" type="pres">
      <dgm:prSet presAssocID="{DA4DC460-B8E7-47A1-8E23-EC9E5DD95810}" presName="aNode" presStyleLbl="bgShp" presStyleIdx="1" presStyleCnt="3"/>
      <dgm:spPr/>
      <dgm:t>
        <a:bodyPr/>
        <a:lstStyle/>
        <a:p>
          <a:endParaRPr lang="tr-TR"/>
        </a:p>
      </dgm:t>
    </dgm:pt>
    <dgm:pt modelId="{90481BB0-1E5B-4C81-9694-3D209352F86D}" type="pres">
      <dgm:prSet presAssocID="{DA4DC460-B8E7-47A1-8E23-EC9E5DD95810}" presName="textNode" presStyleLbl="bgShp" presStyleIdx="1" presStyleCnt="3"/>
      <dgm:spPr/>
      <dgm:t>
        <a:bodyPr/>
        <a:lstStyle/>
        <a:p>
          <a:endParaRPr lang="tr-TR"/>
        </a:p>
      </dgm:t>
    </dgm:pt>
    <dgm:pt modelId="{01A9B141-ADEB-4926-A626-C2A478864747}" type="pres">
      <dgm:prSet presAssocID="{DA4DC460-B8E7-47A1-8E23-EC9E5DD95810}" presName="compChildNode" presStyleCnt="0"/>
      <dgm:spPr/>
    </dgm:pt>
    <dgm:pt modelId="{1EB8ACC4-FAC9-4424-A52D-86B23094BB74}" type="pres">
      <dgm:prSet presAssocID="{DA4DC460-B8E7-47A1-8E23-EC9E5DD95810}" presName="theInnerList" presStyleCnt="0"/>
      <dgm:spPr/>
    </dgm:pt>
    <dgm:pt modelId="{D8C97944-CBF3-411E-8F64-F51C1D674F23}" type="pres">
      <dgm:prSet presAssocID="{9EC83FDB-A97D-4EE0-B04C-5418F4EC76D8}" presName="childNode" presStyleLbl="node1" presStyleIdx="1" presStyleCnt="3">
        <dgm:presLayoutVars>
          <dgm:bulletEnabled val="1"/>
        </dgm:presLayoutVars>
      </dgm:prSet>
      <dgm:spPr/>
      <dgm:t>
        <a:bodyPr/>
        <a:lstStyle/>
        <a:p>
          <a:endParaRPr lang="tr-TR"/>
        </a:p>
      </dgm:t>
    </dgm:pt>
    <dgm:pt modelId="{43865CDD-AF4B-454F-A479-539F9A14778C}" type="pres">
      <dgm:prSet presAssocID="{DA4DC460-B8E7-47A1-8E23-EC9E5DD95810}" presName="aSpace" presStyleCnt="0"/>
      <dgm:spPr/>
    </dgm:pt>
    <dgm:pt modelId="{CB2828AE-D214-4579-9789-DBE161F3841C}" type="pres">
      <dgm:prSet presAssocID="{3A797EF1-D79B-40E8-B958-505E03A9C7A9}" presName="compNode" presStyleCnt="0"/>
      <dgm:spPr/>
    </dgm:pt>
    <dgm:pt modelId="{CC9B8F31-2486-438F-AB94-9C8C66770B43}" type="pres">
      <dgm:prSet presAssocID="{3A797EF1-D79B-40E8-B958-505E03A9C7A9}" presName="aNode" presStyleLbl="bgShp" presStyleIdx="2" presStyleCnt="3"/>
      <dgm:spPr/>
      <dgm:t>
        <a:bodyPr/>
        <a:lstStyle/>
        <a:p>
          <a:endParaRPr lang="tr-TR"/>
        </a:p>
      </dgm:t>
    </dgm:pt>
    <dgm:pt modelId="{845A4CD0-7142-4C04-9888-22402428C431}" type="pres">
      <dgm:prSet presAssocID="{3A797EF1-D79B-40E8-B958-505E03A9C7A9}" presName="textNode" presStyleLbl="bgShp" presStyleIdx="2" presStyleCnt="3"/>
      <dgm:spPr/>
      <dgm:t>
        <a:bodyPr/>
        <a:lstStyle/>
        <a:p>
          <a:endParaRPr lang="tr-TR"/>
        </a:p>
      </dgm:t>
    </dgm:pt>
    <dgm:pt modelId="{5936237D-A017-440D-9776-7048C6CB6045}" type="pres">
      <dgm:prSet presAssocID="{3A797EF1-D79B-40E8-B958-505E03A9C7A9}" presName="compChildNode" presStyleCnt="0"/>
      <dgm:spPr/>
    </dgm:pt>
    <dgm:pt modelId="{681C3622-9E06-43BD-95A2-1C5BF3592447}" type="pres">
      <dgm:prSet presAssocID="{3A797EF1-D79B-40E8-B958-505E03A9C7A9}" presName="theInnerList" presStyleCnt="0"/>
      <dgm:spPr/>
    </dgm:pt>
    <dgm:pt modelId="{E6DCEB97-59BD-4B9C-9DE3-42025F84C9C6}" type="pres">
      <dgm:prSet presAssocID="{AB5E5D67-033C-45BC-A700-E3DB3CD9FFB1}" presName="childNode" presStyleLbl="node1" presStyleIdx="2" presStyleCnt="3">
        <dgm:presLayoutVars>
          <dgm:bulletEnabled val="1"/>
        </dgm:presLayoutVars>
      </dgm:prSet>
      <dgm:spPr/>
      <dgm:t>
        <a:bodyPr/>
        <a:lstStyle/>
        <a:p>
          <a:endParaRPr lang="tr-TR"/>
        </a:p>
      </dgm:t>
    </dgm:pt>
  </dgm:ptLst>
  <dgm:cxnLst>
    <dgm:cxn modelId="{0605FE18-5E2D-48EC-8DCC-1EAB4EB671C8}" type="presOf" srcId="{3A797EF1-D79B-40E8-B958-505E03A9C7A9}" destId="{845A4CD0-7142-4C04-9888-22402428C431}" srcOrd="1" destOrd="0" presId="urn:microsoft.com/office/officeart/2005/8/layout/lProcess2"/>
    <dgm:cxn modelId="{045025B6-D9A4-40DF-9F5E-89E9D59B7C38}" srcId="{2970B054-FB28-4F8B-B7CB-FA48EE728F8F}" destId="{DA4DC460-B8E7-47A1-8E23-EC9E5DD95810}" srcOrd="1" destOrd="0" parTransId="{8BD85033-FCA7-409E-A64E-7B44FF0616AA}" sibTransId="{D5F48B9B-1576-45BA-A97D-85058BDBD530}"/>
    <dgm:cxn modelId="{540BCE0F-E7B7-4D74-8BC3-EBCBF22D6D8A}" type="presOf" srcId="{DA4DC460-B8E7-47A1-8E23-EC9E5DD95810}" destId="{90481BB0-1E5B-4C81-9694-3D209352F86D}" srcOrd="1" destOrd="0" presId="urn:microsoft.com/office/officeart/2005/8/layout/lProcess2"/>
    <dgm:cxn modelId="{FC7CAA7D-815A-4FD7-89D4-ABD12D3DBBC2}" srcId="{2970B054-FB28-4F8B-B7CB-FA48EE728F8F}" destId="{D1F37DCA-950C-4B15-B519-C05E138C8D2F}" srcOrd="0" destOrd="0" parTransId="{1964300B-11AE-4BB8-AADF-55C5AE543A09}" sibTransId="{0C5F2E1F-6877-4059-AE50-7324D0CBDD9B}"/>
    <dgm:cxn modelId="{37F693A5-86DF-4A5C-A59C-C427061C3C60}" srcId="{D1F37DCA-950C-4B15-B519-C05E138C8D2F}" destId="{5158D32C-5B45-4D9F-A118-2F4B4952B025}" srcOrd="0" destOrd="0" parTransId="{9F2F87DB-5957-41AD-B73F-089442FEF928}" sibTransId="{23A2423D-D58C-4C57-B752-809547593755}"/>
    <dgm:cxn modelId="{972BD660-1FC0-45BF-8F03-256A6BBEB658}" srcId="{2970B054-FB28-4F8B-B7CB-FA48EE728F8F}" destId="{3A797EF1-D79B-40E8-B958-505E03A9C7A9}" srcOrd="2" destOrd="0" parTransId="{E46D0933-766D-4C12-B2F3-1021EC76E787}" sibTransId="{78EEB801-C747-420D-A0EB-F14563F9C6FD}"/>
    <dgm:cxn modelId="{1BFCE4BC-6527-4409-8D54-0D05C4E67A8B}" type="presOf" srcId="{5158D32C-5B45-4D9F-A118-2F4B4952B025}" destId="{8E31E895-EC13-4436-8D92-3CB7D5AC00F9}" srcOrd="0" destOrd="0" presId="urn:microsoft.com/office/officeart/2005/8/layout/lProcess2"/>
    <dgm:cxn modelId="{304A32F5-049D-49E9-9947-A69A22B90768}" srcId="{DA4DC460-B8E7-47A1-8E23-EC9E5DD95810}" destId="{9EC83FDB-A97D-4EE0-B04C-5418F4EC76D8}" srcOrd="0" destOrd="0" parTransId="{34F92EFE-2338-4FFD-835D-6A4A7127ADFD}" sibTransId="{AA6CBDC6-9061-49FD-9F7E-30A5FB3C49B8}"/>
    <dgm:cxn modelId="{83595DBA-18BB-4938-959E-3E6816EA24F8}" type="presOf" srcId="{D1F37DCA-950C-4B15-B519-C05E138C8D2F}" destId="{022022BF-09CC-4FEE-A158-6EC1E08C5232}" srcOrd="0" destOrd="0" presId="urn:microsoft.com/office/officeart/2005/8/layout/lProcess2"/>
    <dgm:cxn modelId="{2BC21137-D50F-413F-B98B-94E693233A75}" type="presOf" srcId="{2970B054-FB28-4F8B-B7CB-FA48EE728F8F}" destId="{101B5A96-2207-413F-A72C-07E403B0F250}" srcOrd="0" destOrd="0" presId="urn:microsoft.com/office/officeart/2005/8/layout/lProcess2"/>
    <dgm:cxn modelId="{24668AA3-2736-4B18-9897-F9A12F865D97}" srcId="{3A797EF1-D79B-40E8-B958-505E03A9C7A9}" destId="{AB5E5D67-033C-45BC-A700-E3DB3CD9FFB1}" srcOrd="0" destOrd="0" parTransId="{86BCDFFA-08A7-430E-BEA7-058756C257F0}" sibTransId="{FE6FD786-D8E0-46B0-BFCD-D2D20684F732}"/>
    <dgm:cxn modelId="{5FDFDD19-6EF4-414F-9D42-7AAC686589C9}" type="presOf" srcId="{3A797EF1-D79B-40E8-B958-505E03A9C7A9}" destId="{CC9B8F31-2486-438F-AB94-9C8C66770B43}" srcOrd="0" destOrd="0" presId="urn:microsoft.com/office/officeart/2005/8/layout/lProcess2"/>
    <dgm:cxn modelId="{13B0C9EF-334D-4AB6-9302-150E235C3B32}" type="presOf" srcId="{D1F37DCA-950C-4B15-B519-C05E138C8D2F}" destId="{8BE78B7D-2287-403B-8E41-28430CF8672D}" srcOrd="1" destOrd="0" presId="urn:microsoft.com/office/officeart/2005/8/layout/lProcess2"/>
    <dgm:cxn modelId="{181B27F2-C221-4242-8E11-718C2A720E5E}" type="presOf" srcId="{9EC83FDB-A97D-4EE0-B04C-5418F4EC76D8}" destId="{D8C97944-CBF3-411E-8F64-F51C1D674F23}" srcOrd="0" destOrd="0" presId="urn:microsoft.com/office/officeart/2005/8/layout/lProcess2"/>
    <dgm:cxn modelId="{71EF0EDC-77D8-4A4E-BE0A-634D2552303D}" type="presOf" srcId="{AB5E5D67-033C-45BC-A700-E3DB3CD9FFB1}" destId="{E6DCEB97-59BD-4B9C-9DE3-42025F84C9C6}" srcOrd="0" destOrd="0" presId="urn:microsoft.com/office/officeart/2005/8/layout/lProcess2"/>
    <dgm:cxn modelId="{05D2FF66-3940-455A-B7F5-4E128D072F8B}" type="presOf" srcId="{DA4DC460-B8E7-47A1-8E23-EC9E5DD95810}" destId="{046DCE4A-0E3C-4AE0-B5C3-B0CF52523184}" srcOrd="0" destOrd="0" presId="urn:microsoft.com/office/officeart/2005/8/layout/lProcess2"/>
    <dgm:cxn modelId="{A9874FF1-CE98-4B01-B9F0-4BCDB178D564}" type="presParOf" srcId="{101B5A96-2207-413F-A72C-07E403B0F250}" destId="{9215B112-DE85-464C-9123-5011EB65AA3F}" srcOrd="0" destOrd="0" presId="urn:microsoft.com/office/officeart/2005/8/layout/lProcess2"/>
    <dgm:cxn modelId="{E1761C05-3A6D-4B0B-8881-1F2C9B60284F}" type="presParOf" srcId="{9215B112-DE85-464C-9123-5011EB65AA3F}" destId="{022022BF-09CC-4FEE-A158-6EC1E08C5232}" srcOrd="0" destOrd="0" presId="urn:microsoft.com/office/officeart/2005/8/layout/lProcess2"/>
    <dgm:cxn modelId="{7CF08FEA-BC4E-46E7-AF36-DDD725278A00}" type="presParOf" srcId="{9215B112-DE85-464C-9123-5011EB65AA3F}" destId="{8BE78B7D-2287-403B-8E41-28430CF8672D}" srcOrd="1" destOrd="0" presId="urn:microsoft.com/office/officeart/2005/8/layout/lProcess2"/>
    <dgm:cxn modelId="{11B3BCDA-385D-450C-A0BF-37373E261E7E}" type="presParOf" srcId="{9215B112-DE85-464C-9123-5011EB65AA3F}" destId="{94BF0A71-CF13-4F21-80C0-621D1AAFCA27}" srcOrd="2" destOrd="0" presId="urn:microsoft.com/office/officeart/2005/8/layout/lProcess2"/>
    <dgm:cxn modelId="{61E2B3F3-0D67-410E-A6D1-74352C5E901B}" type="presParOf" srcId="{94BF0A71-CF13-4F21-80C0-621D1AAFCA27}" destId="{24652A1B-16CE-47AE-AFD6-4B0D28BC8B32}" srcOrd="0" destOrd="0" presId="urn:microsoft.com/office/officeart/2005/8/layout/lProcess2"/>
    <dgm:cxn modelId="{8E259C79-637D-4D51-94B3-9C8472D9F28C}" type="presParOf" srcId="{24652A1B-16CE-47AE-AFD6-4B0D28BC8B32}" destId="{8E31E895-EC13-4436-8D92-3CB7D5AC00F9}" srcOrd="0" destOrd="0" presId="urn:microsoft.com/office/officeart/2005/8/layout/lProcess2"/>
    <dgm:cxn modelId="{811B3A19-1C42-428D-90CC-B4F731028225}" type="presParOf" srcId="{101B5A96-2207-413F-A72C-07E403B0F250}" destId="{EECAD987-F48A-44E7-AC2E-3E9AF8E1B6E4}" srcOrd="1" destOrd="0" presId="urn:microsoft.com/office/officeart/2005/8/layout/lProcess2"/>
    <dgm:cxn modelId="{101C8DFB-F721-43CE-A1A4-1107F98E4DB5}" type="presParOf" srcId="{101B5A96-2207-413F-A72C-07E403B0F250}" destId="{BEAAF04F-4855-4E8A-835B-22825BA5F292}" srcOrd="2" destOrd="0" presId="urn:microsoft.com/office/officeart/2005/8/layout/lProcess2"/>
    <dgm:cxn modelId="{C5DF0E26-8A70-4741-85EC-E4030B370323}" type="presParOf" srcId="{BEAAF04F-4855-4E8A-835B-22825BA5F292}" destId="{046DCE4A-0E3C-4AE0-B5C3-B0CF52523184}" srcOrd="0" destOrd="0" presId="urn:microsoft.com/office/officeart/2005/8/layout/lProcess2"/>
    <dgm:cxn modelId="{3F575810-A6ED-4B52-B0FC-0E76C9644B9C}" type="presParOf" srcId="{BEAAF04F-4855-4E8A-835B-22825BA5F292}" destId="{90481BB0-1E5B-4C81-9694-3D209352F86D}" srcOrd="1" destOrd="0" presId="urn:microsoft.com/office/officeart/2005/8/layout/lProcess2"/>
    <dgm:cxn modelId="{F980C852-161E-417B-A4C0-74D4EC96045A}" type="presParOf" srcId="{BEAAF04F-4855-4E8A-835B-22825BA5F292}" destId="{01A9B141-ADEB-4926-A626-C2A478864747}" srcOrd="2" destOrd="0" presId="urn:microsoft.com/office/officeart/2005/8/layout/lProcess2"/>
    <dgm:cxn modelId="{F1AC720B-C801-46EC-95F6-DF0B09D272AA}" type="presParOf" srcId="{01A9B141-ADEB-4926-A626-C2A478864747}" destId="{1EB8ACC4-FAC9-4424-A52D-86B23094BB74}" srcOrd="0" destOrd="0" presId="urn:microsoft.com/office/officeart/2005/8/layout/lProcess2"/>
    <dgm:cxn modelId="{5A743416-9444-4760-BA75-0F50B254C2E5}" type="presParOf" srcId="{1EB8ACC4-FAC9-4424-A52D-86B23094BB74}" destId="{D8C97944-CBF3-411E-8F64-F51C1D674F23}" srcOrd="0" destOrd="0" presId="urn:microsoft.com/office/officeart/2005/8/layout/lProcess2"/>
    <dgm:cxn modelId="{4859C821-E61E-43D2-8B41-3E04A3B1D084}" type="presParOf" srcId="{101B5A96-2207-413F-A72C-07E403B0F250}" destId="{43865CDD-AF4B-454F-A479-539F9A14778C}" srcOrd="3" destOrd="0" presId="urn:microsoft.com/office/officeart/2005/8/layout/lProcess2"/>
    <dgm:cxn modelId="{5B40EC91-38AD-4A44-A813-9298796C9ABD}" type="presParOf" srcId="{101B5A96-2207-413F-A72C-07E403B0F250}" destId="{CB2828AE-D214-4579-9789-DBE161F3841C}" srcOrd="4" destOrd="0" presId="urn:microsoft.com/office/officeart/2005/8/layout/lProcess2"/>
    <dgm:cxn modelId="{89524F53-1CD9-41D5-91FC-E47940F4C35B}" type="presParOf" srcId="{CB2828AE-D214-4579-9789-DBE161F3841C}" destId="{CC9B8F31-2486-438F-AB94-9C8C66770B43}" srcOrd="0" destOrd="0" presId="urn:microsoft.com/office/officeart/2005/8/layout/lProcess2"/>
    <dgm:cxn modelId="{35AB7B17-230E-4B32-A2A7-2ACCAC281D6F}" type="presParOf" srcId="{CB2828AE-D214-4579-9789-DBE161F3841C}" destId="{845A4CD0-7142-4C04-9888-22402428C431}" srcOrd="1" destOrd="0" presId="urn:microsoft.com/office/officeart/2005/8/layout/lProcess2"/>
    <dgm:cxn modelId="{6B46E705-3C44-41DE-85A9-017ECEA3278D}" type="presParOf" srcId="{CB2828AE-D214-4579-9789-DBE161F3841C}" destId="{5936237D-A017-440D-9776-7048C6CB6045}" srcOrd="2" destOrd="0" presId="urn:microsoft.com/office/officeart/2005/8/layout/lProcess2"/>
    <dgm:cxn modelId="{698C059D-67F7-4AAE-A8E5-ADC5C6DD5E04}" type="presParOf" srcId="{5936237D-A017-440D-9776-7048C6CB6045}" destId="{681C3622-9E06-43BD-95A2-1C5BF3592447}" srcOrd="0" destOrd="0" presId="urn:microsoft.com/office/officeart/2005/8/layout/lProcess2"/>
    <dgm:cxn modelId="{A0DC2BFE-612A-4393-AF30-1A19F83E8C1E}" type="presParOf" srcId="{681C3622-9E06-43BD-95A2-1C5BF3592447}" destId="{E6DCEB97-59BD-4B9C-9DE3-42025F84C9C6}" srcOrd="0" destOrd="0" presId="urn:microsoft.com/office/officeart/2005/8/layout/lProcess2"/>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92ADC62-D22C-4AD4-967B-C0988AC9F064}" type="doc">
      <dgm:prSet loTypeId="urn:microsoft.com/office/officeart/2005/8/layout/process4" loCatId="process" qsTypeId="urn:microsoft.com/office/officeart/2005/8/quickstyle/3d2" qsCatId="3D" csTypeId="urn:microsoft.com/office/officeart/2005/8/colors/colorful4" csCatId="colorful" phldr="1"/>
      <dgm:spPr/>
      <dgm:t>
        <a:bodyPr/>
        <a:lstStyle/>
        <a:p>
          <a:endParaRPr lang="tr-TR"/>
        </a:p>
      </dgm:t>
    </dgm:pt>
    <dgm:pt modelId="{AF7069DD-1D7B-4C8B-B1E9-B5638D3CCED9}">
      <dgm:prSet phldrT="[Metin]" custT="1"/>
      <dgm:spPr/>
      <dgm:t>
        <a:bodyPr/>
        <a:lstStyle/>
        <a:p>
          <a:pPr algn="ctr"/>
          <a:r>
            <a:rPr lang="tr-TR" sz="1800" b="1" dirty="0" smtClean="0">
              <a:solidFill>
                <a:schemeClr val="tx1"/>
              </a:solidFill>
              <a:effectLst/>
            </a:rPr>
            <a:t>DAVRANIŞIN  TANIMI</a:t>
          </a:r>
          <a:endParaRPr lang="tr-TR" sz="1800" b="1" dirty="0">
            <a:solidFill>
              <a:schemeClr val="tx1"/>
            </a:solidFill>
          </a:endParaRPr>
        </a:p>
      </dgm:t>
    </dgm:pt>
    <dgm:pt modelId="{A2E9AD43-5752-4A9D-AF3B-5EF8F5032D30}" type="parTrans" cxnId="{9BBDD2B7-2BD3-4FA4-AC08-8EFFB5EA8F05}">
      <dgm:prSet/>
      <dgm:spPr/>
      <dgm:t>
        <a:bodyPr/>
        <a:lstStyle/>
        <a:p>
          <a:pPr algn="l"/>
          <a:endParaRPr lang="tr-TR" sz="800" b="1">
            <a:solidFill>
              <a:schemeClr val="tx1"/>
            </a:solidFill>
          </a:endParaRPr>
        </a:p>
      </dgm:t>
    </dgm:pt>
    <dgm:pt modelId="{7E53D608-A215-47D5-B28D-3DEF8902C1C2}" type="sibTrans" cxnId="{9BBDD2B7-2BD3-4FA4-AC08-8EFFB5EA8F05}">
      <dgm:prSet/>
      <dgm:spPr/>
      <dgm:t>
        <a:bodyPr/>
        <a:lstStyle/>
        <a:p>
          <a:pPr algn="l"/>
          <a:endParaRPr lang="tr-TR" sz="800" b="1">
            <a:solidFill>
              <a:schemeClr val="tx1"/>
            </a:solidFill>
          </a:endParaRPr>
        </a:p>
      </dgm:t>
    </dgm:pt>
    <dgm:pt modelId="{F0BE9C4F-C9C5-4270-AD40-4C8BB8A5F057}">
      <dgm:prSet phldrT="[Metin]" custT="1"/>
      <dgm:spPr/>
      <dgm:t>
        <a:bodyPr/>
        <a:lstStyle/>
        <a:p>
          <a:pPr algn="ctr"/>
          <a:r>
            <a:rPr lang="tr-TR" sz="2000" b="1" dirty="0" smtClean="0">
              <a:solidFill>
                <a:schemeClr val="tx1"/>
              </a:solidFill>
              <a:effectLst/>
            </a:rPr>
            <a:t>Davranışının yorum katılmadan ne ise aynen ifade edilmesi   </a:t>
          </a:r>
          <a:endParaRPr lang="tr-TR" sz="2000" b="1" dirty="0">
            <a:solidFill>
              <a:schemeClr val="tx1"/>
            </a:solidFill>
          </a:endParaRPr>
        </a:p>
      </dgm:t>
    </dgm:pt>
    <dgm:pt modelId="{6AAF8AD7-780C-42F5-8AE3-5E3E0A9D7478}" type="parTrans" cxnId="{F6B23BA3-4D80-450B-A8BD-624EF7F74AC3}">
      <dgm:prSet/>
      <dgm:spPr/>
      <dgm:t>
        <a:bodyPr/>
        <a:lstStyle/>
        <a:p>
          <a:pPr algn="l"/>
          <a:endParaRPr lang="tr-TR" sz="800" b="1">
            <a:solidFill>
              <a:schemeClr val="tx1"/>
            </a:solidFill>
          </a:endParaRPr>
        </a:p>
      </dgm:t>
    </dgm:pt>
    <dgm:pt modelId="{772522C3-DB74-49D7-982B-45B1C6692013}" type="sibTrans" cxnId="{F6B23BA3-4D80-450B-A8BD-624EF7F74AC3}">
      <dgm:prSet/>
      <dgm:spPr/>
      <dgm:t>
        <a:bodyPr/>
        <a:lstStyle/>
        <a:p>
          <a:pPr algn="l"/>
          <a:endParaRPr lang="tr-TR" sz="800" b="1">
            <a:solidFill>
              <a:schemeClr val="tx1"/>
            </a:solidFill>
          </a:endParaRPr>
        </a:p>
      </dgm:t>
    </dgm:pt>
    <dgm:pt modelId="{1349DD79-8811-47AE-A172-336E5F809E8C}">
      <dgm:prSet phldrT="[Metin]" custT="1"/>
      <dgm:spPr/>
      <dgm:t>
        <a:bodyPr/>
        <a:lstStyle/>
        <a:p>
          <a:pPr algn="ctr"/>
          <a:r>
            <a:rPr lang="tr-TR" sz="2000" b="1" dirty="0" smtClean="0">
              <a:solidFill>
                <a:schemeClr val="tx1"/>
              </a:solidFill>
              <a:effectLst/>
            </a:rPr>
            <a:t>SOMUT ETKİ</a:t>
          </a:r>
          <a:endParaRPr lang="tr-TR" sz="2000" b="1" dirty="0">
            <a:solidFill>
              <a:schemeClr val="tx1"/>
            </a:solidFill>
          </a:endParaRPr>
        </a:p>
      </dgm:t>
    </dgm:pt>
    <dgm:pt modelId="{8BC293FC-E60A-4B72-AEE1-2869063D1B0F}" type="parTrans" cxnId="{498DF3AC-72D2-4DCB-A957-2DF01D06C10A}">
      <dgm:prSet/>
      <dgm:spPr/>
      <dgm:t>
        <a:bodyPr/>
        <a:lstStyle/>
        <a:p>
          <a:pPr algn="l"/>
          <a:endParaRPr lang="tr-TR" sz="800" b="1">
            <a:solidFill>
              <a:schemeClr val="tx1"/>
            </a:solidFill>
          </a:endParaRPr>
        </a:p>
      </dgm:t>
    </dgm:pt>
    <dgm:pt modelId="{2EAED58C-1B22-4A57-BC96-255509547873}" type="sibTrans" cxnId="{498DF3AC-72D2-4DCB-A957-2DF01D06C10A}">
      <dgm:prSet/>
      <dgm:spPr/>
      <dgm:t>
        <a:bodyPr/>
        <a:lstStyle/>
        <a:p>
          <a:pPr algn="l"/>
          <a:endParaRPr lang="tr-TR" sz="800" b="1">
            <a:solidFill>
              <a:schemeClr val="tx1"/>
            </a:solidFill>
          </a:endParaRPr>
        </a:p>
      </dgm:t>
    </dgm:pt>
    <dgm:pt modelId="{504F84F5-14F8-4A91-85D1-C36BDF384DF2}">
      <dgm:prSet phldrT="[Metin]" custT="1"/>
      <dgm:spPr/>
      <dgm:t>
        <a:bodyPr/>
        <a:lstStyle/>
        <a:p>
          <a:pPr algn="ctr"/>
          <a:r>
            <a:rPr lang="tr-TR" sz="2000" b="1" dirty="0" smtClean="0">
              <a:solidFill>
                <a:schemeClr val="tx1"/>
              </a:solidFill>
              <a:effectLst/>
            </a:rPr>
            <a:t>Para, zaman, emek, Sağlık, enerji kaybının ifade edilmesi</a:t>
          </a:r>
          <a:endParaRPr lang="tr-TR" sz="2000" b="1" dirty="0">
            <a:solidFill>
              <a:schemeClr val="tx1"/>
            </a:solidFill>
          </a:endParaRPr>
        </a:p>
      </dgm:t>
    </dgm:pt>
    <dgm:pt modelId="{0F9E2A10-66ED-4070-BD26-A70C9661E0FA}" type="parTrans" cxnId="{8AC96EDC-9266-471F-A3D4-9D0ED29EF39D}">
      <dgm:prSet/>
      <dgm:spPr/>
      <dgm:t>
        <a:bodyPr/>
        <a:lstStyle/>
        <a:p>
          <a:pPr algn="l"/>
          <a:endParaRPr lang="tr-TR" sz="800" b="1">
            <a:solidFill>
              <a:schemeClr val="tx1"/>
            </a:solidFill>
          </a:endParaRPr>
        </a:p>
      </dgm:t>
    </dgm:pt>
    <dgm:pt modelId="{62F7A4B6-447B-4823-AB1E-5C9A0E11263E}" type="sibTrans" cxnId="{8AC96EDC-9266-471F-A3D4-9D0ED29EF39D}">
      <dgm:prSet/>
      <dgm:spPr/>
      <dgm:t>
        <a:bodyPr/>
        <a:lstStyle/>
        <a:p>
          <a:pPr algn="l"/>
          <a:endParaRPr lang="tr-TR" sz="800" b="1">
            <a:solidFill>
              <a:schemeClr val="tx1"/>
            </a:solidFill>
          </a:endParaRPr>
        </a:p>
      </dgm:t>
    </dgm:pt>
    <dgm:pt modelId="{29B20998-C014-430C-94C4-9164D090645F}">
      <dgm:prSet phldrT="[Metin]" custT="1"/>
      <dgm:spPr/>
      <dgm:t>
        <a:bodyPr/>
        <a:lstStyle/>
        <a:p>
          <a:pPr algn="ctr"/>
          <a:r>
            <a:rPr lang="tr-TR" sz="1800" b="1" dirty="0" smtClean="0">
              <a:solidFill>
                <a:schemeClr val="tx1"/>
              </a:solidFill>
              <a:effectLst/>
            </a:rPr>
            <a:t>DUYGUNUN İFADESİ</a:t>
          </a:r>
          <a:endParaRPr lang="tr-TR" sz="1800" b="1" dirty="0">
            <a:solidFill>
              <a:schemeClr val="tx1"/>
            </a:solidFill>
          </a:endParaRPr>
        </a:p>
      </dgm:t>
    </dgm:pt>
    <dgm:pt modelId="{4DC613A9-B7D2-4D4E-9AED-A6CDA2624291}" type="parTrans" cxnId="{5814FCF2-0D09-4220-AD1D-DC3662F620F3}">
      <dgm:prSet/>
      <dgm:spPr/>
      <dgm:t>
        <a:bodyPr/>
        <a:lstStyle/>
        <a:p>
          <a:pPr algn="l"/>
          <a:endParaRPr lang="tr-TR" sz="800" b="1">
            <a:solidFill>
              <a:schemeClr val="tx1"/>
            </a:solidFill>
          </a:endParaRPr>
        </a:p>
      </dgm:t>
    </dgm:pt>
    <dgm:pt modelId="{40648206-E5F1-469B-A36D-868142A4C38E}" type="sibTrans" cxnId="{5814FCF2-0D09-4220-AD1D-DC3662F620F3}">
      <dgm:prSet/>
      <dgm:spPr/>
      <dgm:t>
        <a:bodyPr/>
        <a:lstStyle/>
        <a:p>
          <a:pPr algn="l"/>
          <a:endParaRPr lang="tr-TR" sz="800" b="1">
            <a:solidFill>
              <a:schemeClr val="tx1"/>
            </a:solidFill>
          </a:endParaRPr>
        </a:p>
      </dgm:t>
    </dgm:pt>
    <dgm:pt modelId="{16AF4007-E172-4C58-806A-9448778D8CC4}">
      <dgm:prSet phldrT="[Metin]" custT="1"/>
      <dgm:spPr/>
      <dgm:t>
        <a:bodyPr/>
        <a:lstStyle/>
        <a:p>
          <a:pPr algn="ctr"/>
          <a:r>
            <a:rPr lang="tr-TR" sz="2000" b="1" dirty="0" smtClean="0">
              <a:solidFill>
                <a:schemeClr val="tx1"/>
              </a:solidFill>
              <a:effectLst/>
            </a:rPr>
            <a:t>Hissedilen duygunun ifade edilmesi</a:t>
          </a:r>
          <a:endParaRPr lang="tr-TR" sz="2000" b="1" dirty="0">
            <a:solidFill>
              <a:schemeClr val="tx1"/>
            </a:solidFill>
          </a:endParaRPr>
        </a:p>
      </dgm:t>
    </dgm:pt>
    <dgm:pt modelId="{77C6DC64-9E99-49CC-B7AB-93187DE8A196}" type="parTrans" cxnId="{5602E841-295D-474B-9386-938C3B9E4FA6}">
      <dgm:prSet/>
      <dgm:spPr/>
      <dgm:t>
        <a:bodyPr/>
        <a:lstStyle/>
        <a:p>
          <a:pPr algn="l"/>
          <a:endParaRPr lang="tr-TR" sz="800" b="1">
            <a:solidFill>
              <a:schemeClr val="tx1"/>
            </a:solidFill>
          </a:endParaRPr>
        </a:p>
      </dgm:t>
    </dgm:pt>
    <dgm:pt modelId="{2C48C7E7-29A7-4658-9D1D-930137004F33}" type="sibTrans" cxnId="{5602E841-295D-474B-9386-938C3B9E4FA6}">
      <dgm:prSet/>
      <dgm:spPr/>
      <dgm:t>
        <a:bodyPr/>
        <a:lstStyle/>
        <a:p>
          <a:pPr algn="l"/>
          <a:endParaRPr lang="tr-TR" sz="800" b="1">
            <a:solidFill>
              <a:schemeClr val="tx1"/>
            </a:solidFill>
          </a:endParaRPr>
        </a:p>
      </dgm:t>
    </dgm:pt>
    <dgm:pt modelId="{C53B7BA7-5DDB-4424-897C-CA973095D0BA}" type="pres">
      <dgm:prSet presAssocID="{B92ADC62-D22C-4AD4-967B-C0988AC9F064}" presName="Name0" presStyleCnt="0">
        <dgm:presLayoutVars>
          <dgm:dir/>
          <dgm:animLvl val="lvl"/>
          <dgm:resizeHandles val="exact"/>
        </dgm:presLayoutVars>
      </dgm:prSet>
      <dgm:spPr/>
      <dgm:t>
        <a:bodyPr/>
        <a:lstStyle/>
        <a:p>
          <a:endParaRPr lang="tr-TR"/>
        </a:p>
      </dgm:t>
    </dgm:pt>
    <dgm:pt modelId="{DC94E2DF-57B3-4FCE-AA78-79DFA99FF005}" type="pres">
      <dgm:prSet presAssocID="{29B20998-C014-430C-94C4-9164D090645F}" presName="boxAndChildren" presStyleCnt="0"/>
      <dgm:spPr/>
    </dgm:pt>
    <dgm:pt modelId="{D602CBE9-E665-49CF-A781-329C4A6ACABF}" type="pres">
      <dgm:prSet presAssocID="{29B20998-C014-430C-94C4-9164D090645F}" presName="parentTextBox" presStyleLbl="node1" presStyleIdx="0" presStyleCnt="3"/>
      <dgm:spPr/>
      <dgm:t>
        <a:bodyPr/>
        <a:lstStyle/>
        <a:p>
          <a:endParaRPr lang="tr-TR"/>
        </a:p>
      </dgm:t>
    </dgm:pt>
    <dgm:pt modelId="{442F860A-A2DF-4244-80DC-76CDD4642F36}" type="pres">
      <dgm:prSet presAssocID="{29B20998-C014-430C-94C4-9164D090645F}" presName="entireBox" presStyleLbl="node1" presStyleIdx="0" presStyleCnt="3" custLinFactNeighborY="8374"/>
      <dgm:spPr/>
      <dgm:t>
        <a:bodyPr/>
        <a:lstStyle/>
        <a:p>
          <a:endParaRPr lang="tr-TR"/>
        </a:p>
      </dgm:t>
    </dgm:pt>
    <dgm:pt modelId="{5035B636-F433-4EB5-8D0E-7CC4AD98C536}" type="pres">
      <dgm:prSet presAssocID="{29B20998-C014-430C-94C4-9164D090645F}" presName="descendantBox" presStyleCnt="0"/>
      <dgm:spPr/>
    </dgm:pt>
    <dgm:pt modelId="{A649006A-D1A5-4853-BEF5-3C13E9E4F18F}" type="pres">
      <dgm:prSet presAssocID="{16AF4007-E172-4C58-806A-9448778D8CC4}" presName="childTextBox" presStyleLbl="fgAccFollowNode1" presStyleIdx="0" presStyleCnt="3">
        <dgm:presLayoutVars>
          <dgm:bulletEnabled val="1"/>
        </dgm:presLayoutVars>
      </dgm:prSet>
      <dgm:spPr/>
      <dgm:t>
        <a:bodyPr/>
        <a:lstStyle/>
        <a:p>
          <a:endParaRPr lang="tr-TR"/>
        </a:p>
      </dgm:t>
    </dgm:pt>
    <dgm:pt modelId="{9D389895-3052-4D22-A959-7BF3382D14B5}" type="pres">
      <dgm:prSet presAssocID="{2EAED58C-1B22-4A57-BC96-255509547873}" presName="sp" presStyleCnt="0"/>
      <dgm:spPr/>
    </dgm:pt>
    <dgm:pt modelId="{5B0FCBCE-2BE2-4315-A998-02B4E1617C04}" type="pres">
      <dgm:prSet presAssocID="{1349DD79-8811-47AE-A172-336E5F809E8C}" presName="arrowAndChildren" presStyleCnt="0"/>
      <dgm:spPr/>
    </dgm:pt>
    <dgm:pt modelId="{3BBB79F3-9B2E-4985-A22C-88D248800DF4}" type="pres">
      <dgm:prSet presAssocID="{1349DD79-8811-47AE-A172-336E5F809E8C}" presName="parentTextArrow" presStyleLbl="node1" presStyleIdx="0" presStyleCnt="3"/>
      <dgm:spPr/>
      <dgm:t>
        <a:bodyPr/>
        <a:lstStyle/>
        <a:p>
          <a:endParaRPr lang="tr-TR"/>
        </a:p>
      </dgm:t>
    </dgm:pt>
    <dgm:pt modelId="{743F6CEC-6130-43B9-BCA6-E637B13CDEEE}" type="pres">
      <dgm:prSet presAssocID="{1349DD79-8811-47AE-A172-336E5F809E8C}" presName="arrow" presStyleLbl="node1" presStyleIdx="1" presStyleCnt="3"/>
      <dgm:spPr/>
      <dgm:t>
        <a:bodyPr/>
        <a:lstStyle/>
        <a:p>
          <a:endParaRPr lang="tr-TR"/>
        </a:p>
      </dgm:t>
    </dgm:pt>
    <dgm:pt modelId="{340288A3-99E7-43AB-9F5E-E697830422ED}" type="pres">
      <dgm:prSet presAssocID="{1349DD79-8811-47AE-A172-336E5F809E8C}" presName="descendantArrow" presStyleCnt="0"/>
      <dgm:spPr/>
    </dgm:pt>
    <dgm:pt modelId="{7CF32EE2-FFC7-4E34-834C-34295D724BFC}" type="pres">
      <dgm:prSet presAssocID="{504F84F5-14F8-4A91-85D1-C36BDF384DF2}" presName="childTextArrow" presStyleLbl="fgAccFollowNode1" presStyleIdx="1" presStyleCnt="3" custLinFactNeighborY="15407">
        <dgm:presLayoutVars>
          <dgm:bulletEnabled val="1"/>
        </dgm:presLayoutVars>
      </dgm:prSet>
      <dgm:spPr/>
      <dgm:t>
        <a:bodyPr/>
        <a:lstStyle/>
        <a:p>
          <a:endParaRPr lang="tr-TR"/>
        </a:p>
      </dgm:t>
    </dgm:pt>
    <dgm:pt modelId="{90EA725B-F604-4A6B-BBD3-E9F7325FCE0C}" type="pres">
      <dgm:prSet presAssocID="{7E53D608-A215-47D5-B28D-3DEF8902C1C2}" presName="sp" presStyleCnt="0"/>
      <dgm:spPr/>
    </dgm:pt>
    <dgm:pt modelId="{7608B960-8E5B-4508-95D2-32D6036C0EF5}" type="pres">
      <dgm:prSet presAssocID="{AF7069DD-1D7B-4C8B-B1E9-B5638D3CCED9}" presName="arrowAndChildren" presStyleCnt="0"/>
      <dgm:spPr/>
    </dgm:pt>
    <dgm:pt modelId="{2F632533-C36C-4F8D-A242-955CE03720D0}" type="pres">
      <dgm:prSet presAssocID="{AF7069DD-1D7B-4C8B-B1E9-B5638D3CCED9}" presName="parentTextArrow" presStyleLbl="node1" presStyleIdx="1" presStyleCnt="3"/>
      <dgm:spPr/>
      <dgm:t>
        <a:bodyPr/>
        <a:lstStyle/>
        <a:p>
          <a:endParaRPr lang="tr-TR"/>
        </a:p>
      </dgm:t>
    </dgm:pt>
    <dgm:pt modelId="{D51387CE-DE5A-40EF-A961-17C4FFECF6FA}" type="pres">
      <dgm:prSet presAssocID="{AF7069DD-1D7B-4C8B-B1E9-B5638D3CCED9}" presName="arrow" presStyleLbl="node1" presStyleIdx="2" presStyleCnt="3"/>
      <dgm:spPr/>
      <dgm:t>
        <a:bodyPr/>
        <a:lstStyle/>
        <a:p>
          <a:endParaRPr lang="tr-TR"/>
        </a:p>
      </dgm:t>
    </dgm:pt>
    <dgm:pt modelId="{26328B1E-19EA-48E4-98AA-4A5F6F84BB2D}" type="pres">
      <dgm:prSet presAssocID="{AF7069DD-1D7B-4C8B-B1E9-B5638D3CCED9}" presName="descendantArrow" presStyleCnt="0"/>
      <dgm:spPr/>
    </dgm:pt>
    <dgm:pt modelId="{055477D4-3CB6-48DA-AAF6-E1369D959362}" type="pres">
      <dgm:prSet presAssocID="{F0BE9C4F-C9C5-4270-AD40-4C8BB8A5F057}" presName="childTextArrow" presStyleLbl="fgAccFollowNode1" presStyleIdx="2" presStyleCnt="3">
        <dgm:presLayoutVars>
          <dgm:bulletEnabled val="1"/>
        </dgm:presLayoutVars>
      </dgm:prSet>
      <dgm:spPr/>
      <dgm:t>
        <a:bodyPr/>
        <a:lstStyle/>
        <a:p>
          <a:endParaRPr lang="tr-TR"/>
        </a:p>
      </dgm:t>
    </dgm:pt>
  </dgm:ptLst>
  <dgm:cxnLst>
    <dgm:cxn modelId="{44C61CC1-85CE-47A1-BDA9-3505015C26A6}" type="presOf" srcId="{1349DD79-8811-47AE-A172-336E5F809E8C}" destId="{3BBB79F3-9B2E-4985-A22C-88D248800DF4}" srcOrd="0" destOrd="0" presId="urn:microsoft.com/office/officeart/2005/8/layout/process4"/>
    <dgm:cxn modelId="{9BBDD2B7-2BD3-4FA4-AC08-8EFFB5EA8F05}" srcId="{B92ADC62-D22C-4AD4-967B-C0988AC9F064}" destId="{AF7069DD-1D7B-4C8B-B1E9-B5638D3CCED9}" srcOrd="0" destOrd="0" parTransId="{A2E9AD43-5752-4A9D-AF3B-5EF8F5032D30}" sibTransId="{7E53D608-A215-47D5-B28D-3DEF8902C1C2}"/>
    <dgm:cxn modelId="{C145990A-5137-44EC-BB49-C43635C07EED}" type="presOf" srcId="{B92ADC62-D22C-4AD4-967B-C0988AC9F064}" destId="{C53B7BA7-5DDB-4424-897C-CA973095D0BA}" srcOrd="0" destOrd="0" presId="urn:microsoft.com/office/officeart/2005/8/layout/process4"/>
    <dgm:cxn modelId="{AB7ECC8D-8F23-4107-8E99-CC1A66D1DE16}" type="presOf" srcId="{29B20998-C014-430C-94C4-9164D090645F}" destId="{D602CBE9-E665-49CF-A781-329C4A6ACABF}" srcOrd="0" destOrd="0" presId="urn:microsoft.com/office/officeart/2005/8/layout/process4"/>
    <dgm:cxn modelId="{3E48C161-C3DE-4D8A-BF16-2C87C73E9666}" type="presOf" srcId="{AF7069DD-1D7B-4C8B-B1E9-B5638D3CCED9}" destId="{D51387CE-DE5A-40EF-A961-17C4FFECF6FA}" srcOrd="1" destOrd="0" presId="urn:microsoft.com/office/officeart/2005/8/layout/process4"/>
    <dgm:cxn modelId="{8AC96EDC-9266-471F-A3D4-9D0ED29EF39D}" srcId="{1349DD79-8811-47AE-A172-336E5F809E8C}" destId="{504F84F5-14F8-4A91-85D1-C36BDF384DF2}" srcOrd="0" destOrd="0" parTransId="{0F9E2A10-66ED-4070-BD26-A70C9661E0FA}" sibTransId="{62F7A4B6-447B-4823-AB1E-5C9A0E11263E}"/>
    <dgm:cxn modelId="{5814FCF2-0D09-4220-AD1D-DC3662F620F3}" srcId="{B92ADC62-D22C-4AD4-967B-C0988AC9F064}" destId="{29B20998-C014-430C-94C4-9164D090645F}" srcOrd="2" destOrd="0" parTransId="{4DC613A9-B7D2-4D4E-9AED-A6CDA2624291}" sibTransId="{40648206-E5F1-469B-A36D-868142A4C38E}"/>
    <dgm:cxn modelId="{F6B23BA3-4D80-450B-A8BD-624EF7F74AC3}" srcId="{AF7069DD-1D7B-4C8B-B1E9-B5638D3CCED9}" destId="{F0BE9C4F-C9C5-4270-AD40-4C8BB8A5F057}" srcOrd="0" destOrd="0" parTransId="{6AAF8AD7-780C-42F5-8AE3-5E3E0A9D7478}" sibTransId="{772522C3-DB74-49D7-982B-45B1C6692013}"/>
    <dgm:cxn modelId="{5602E841-295D-474B-9386-938C3B9E4FA6}" srcId="{29B20998-C014-430C-94C4-9164D090645F}" destId="{16AF4007-E172-4C58-806A-9448778D8CC4}" srcOrd="0" destOrd="0" parTransId="{77C6DC64-9E99-49CC-B7AB-93187DE8A196}" sibTransId="{2C48C7E7-29A7-4658-9D1D-930137004F33}"/>
    <dgm:cxn modelId="{482FA8A2-0ADD-44BE-B7DB-3D8AC43A2628}" type="presOf" srcId="{29B20998-C014-430C-94C4-9164D090645F}" destId="{442F860A-A2DF-4244-80DC-76CDD4642F36}" srcOrd="1" destOrd="0" presId="urn:microsoft.com/office/officeart/2005/8/layout/process4"/>
    <dgm:cxn modelId="{8A97CCED-FC37-44E8-8835-DA422ADB6C36}" type="presOf" srcId="{1349DD79-8811-47AE-A172-336E5F809E8C}" destId="{743F6CEC-6130-43B9-BCA6-E637B13CDEEE}" srcOrd="1" destOrd="0" presId="urn:microsoft.com/office/officeart/2005/8/layout/process4"/>
    <dgm:cxn modelId="{833E5757-EFE8-4FC3-9B84-B036FA181FDB}" type="presOf" srcId="{AF7069DD-1D7B-4C8B-B1E9-B5638D3CCED9}" destId="{2F632533-C36C-4F8D-A242-955CE03720D0}" srcOrd="0" destOrd="0" presId="urn:microsoft.com/office/officeart/2005/8/layout/process4"/>
    <dgm:cxn modelId="{DBB51424-6614-4611-8A0A-44F6C05760B8}" type="presOf" srcId="{F0BE9C4F-C9C5-4270-AD40-4C8BB8A5F057}" destId="{055477D4-3CB6-48DA-AAF6-E1369D959362}" srcOrd="0" destOrd="0" presId="urn:microsoft.com/office/officeart/2005/8/layout/process4"/>
    <dgm:cxn modelId="{87E7EC2C-B426-40DC-9368-6D31C6235E78}" type="presOf" srcId="{16AF4007-E172-4C58-806A-9448778D8CC4}" destId="{A649006A-D1A5-4853-BEF5-3C13E9E4F18F}" srcOrd="0" destOrd="0" presId="urn:microsoft.com/office/officeart/2005/8/layout/process4"/>
    <dgm:cxn modelId="{498DF3AC-72D2-4DCB-A957-2DF01D06C10A}" srcId="{B92ADC62-D22C-4AD4-967B-C0988AC9F064}" destId="{1349DD79-8811-47AE-A172-336E5F809E8C}" srcOrd="1" destOrd="0" parTransId="{8BC293FC-E60A-4B72-AEE1-2869063D1B0F}" sibTransId="{2EAED58C-1B22-4A57-BC96-255509547873}"/>
    <dgm:cxn modelId="{330B8C2D-5CE3-4E9C-8900-6126400DA060}" type="presOf" srcId="{504F84F5-14F8-4A91-85D1-C36BDF384DF2}" destId="{7CF32EE2-FFC7-4E34-834C-34295D724BFC}" srcOrd="0" destOrd="0" presId="urn:microsoft.com/office/officeart/2005/8/layout/process4"/>
    <dgm:cxn modelId="{237E0AFA-482E-4653-9975-1825F309B96B}" type="presParOf" srcId="{C53B7BA7-5DDB-4424-897C-CA973095D0BA}" destId="{DC94E2DF-57B3-4FCE-AA78-79DFA99FF005}" srcOrd="0" destOrd="0" presId="urn:microsoft.com/office/officeart/2005/8/layout/process4"/>
    <dgm:cxn modelId="{7C39C60C-9B22-4985-9C27-8A7F9DDF5FA4}" type="presParOf" srcId="{DC94E2DF-57B3-4FCE-AA78-79DFA99FF005}" destId="{D602CBE9-E665-49CF-A781-329C4A6ACABF}" srcOrd="0" destOrd="0" presId="urn:microsoft.com/office/officeart/2005/8/layout/process4"/>
    <dgm:cxn modelId="{C1797F85-B591-41F2-B4DD-3122A85347B6}" type="presParOf" srcId="{DC94E2DF-57B3-4FCE-AA78-79DFA99FF005}" destId="{442F860A-A2DF-4244-80DC-76CDD4642F36}" srcOrd="1" destOrd="0" presId="urn:microsoft.com/office/officeart/2005/8/layout/process4"/>
    <dgm:cxn modelId="{7E56ABC2-4950-424C-84BD-5604769C4E97}" type="presParOf" srcId="{DC94E2DF-57B3-4FCE-AA78-79DFA99FF005}" destId="{5035B636-F433-4EB5-8D0E-7CC4AD98C536}" srcOrd="2" destOrd="0" presId="urn:microsoft.com/office/officeart/2005/8/layout/process4"/>
    <dgm:cxn modelId="{82280D5A-452E-4AFD-BCD0-EFF5B730EE74}" type="presParOf" srcId="{5035B636-F433-4EB5-8D0E-7CC4AD98C536}" destId="{A649006A-D1A5-4853-BEF5-3C13E9E4F18F}" srcOrd="0" destOrd="0" presId="urn:microsoft.com/office/officeart/2005/8/layout/process4"/>
    <dgm:cxn modelId="{5433FE9E-F128-4203-ABEE-3E41DE91BF62}" type="presParOf" srcId="{C53B7BA7-5DDB-4424-897C-CA973095D0BA}" destId="{9D389895-3052-4D22-A959-7BF3382D14B5}" srcOrd="1" destOrd="0" presId="urn:microsoft.com/office/officeart/2005/8/layout/process4"/>
    <dgm:cxn modelId="{398D6680-4D81-4F7E-8989-D294E5112398}" type="presParOf" srcId="{C53B7BA7-5DDB-4424-897C-CA973095D0BA}" destId="{5B0FCBCE-2BE2-4315-A998-02B4E1617C04}" srcOrd="2" destOrd="0" presId="urn:microsoft.com/office/officeart/2005/8/layout/process4"/>
    <dgm:cxn modelId="{DE660A62-5D66-497C-A015-B12AFFC6DCC6}" type="presParOf" srcId="{5B0FCBCE-2BE2-4315-A998-02B4E1617C04}" destId="{3BBB79F3-9B2E-4985-A22C-88D248800DF4}" srcOrd="0" destOrd="0" presId="urn:microsoft.com/office/officeart/2005/8/layout/process4"/>
    <dgm:cxn modelId="{0ED13649-446E-48B3-8E41-3FE03EAE8D3E}" type="presParOf" srcId="{5B0FCBCE-2BE2-4315-A998-02B4E1617C04}" destId="{743F6CEC-6130-43B9-BCA6-E637B13CDEEE}" srcOrd="1" destOrd="0" presId="urn:microsoft.com/office/officeart/2005/8/layout/process4"/>
    <dgm:cxn modelId="{29C9E520-67F3-4AD5-97D1-4C1D75C8F847}" type="presParOf" srcId="{5B0FCBCE-2BE2-4315-A998-02B4E1617C04}" destId="{340288A3-99E7-43AB-9F5E-E697830422ED}" srcOrd="2" destOrd="0" presId="urn:microsoft.com/office/officeart/2005/8/layout/process4"/>
    <dgm:cxn modelId="{B5C9489C-82D2-46F9-BD6D-E22A8981F10E}" type="presParOf" srcId="{340288A3-99E7-43AB-9F5E-E697830422ED}" destId="{7CF32EE2-FFC7-4E34-834C-34295D724BFC}" srcOrd="0" destOrd="0" presId="urn:microsoft.com/office/officeart/2005/8/layout/process4"/>
    <dgm:cxn modelId="{046D41A9-6C16-4699-8EF0-9E3FC529F4BF}" type="presParOf" srcId="{C53B7BA7-5DDB-4424-897C-CA973095D0BA}" destId="{90EA725B-F604-4A6B-BBD3-E9F7325FCE0C}" srcOrd="3" destOrd="0" presId="urn:microsoft.com/office/officeart/2005/8/layout/process4"/>
    <dgm:cxn modelId="{D179D07A-CC5C-4A51-A3D1-1B193AFDF27E}" type="presParOf" srcId="{C53B7BA7-5DDB-4424-897C-CA973095D0BA}" destId="{7608B960-8E5B-4508-95D2-32D6036C0EF5}" srcOrd="4" destOrd="0" presId="urn:microsoft.com/office/officeart/2005/8/layout/process4"/>
    <dgm:cxn modelId="{4445C4AD-531F-4BE9-A08A-8B6F995DFAF3}" type="presParOf" srcId="{7608B960-8E5B-4508-95D2-32D6036C0EF5}" destId="{2F632533-C36C-4F8D-A242-955CE03720D0}" srcOrd="0" destOrd="0" presId="urn:microsoft.com/office/officeart/2005/8/layout/process4"/>
    <dgm:cxn modelId="{7BD45339-33FB-4622-91C1-87E5A2B3D2F4}" type="presParOf" srcId="{7608B960-8E5B-4508-95D2-32D6036C0EF5}" destId="{D51387CE-DE5A-40EF-A961-17C4FFECF6FA}" srcOrd="1" destOrd="0" presId="urn:microsoft.com/office/officeart/2005/8/layout/process4"/>
    <dgm:cxn modelId="{2673CACC-4462-4A27-A0F5-E937C46CC0DD}" type="presParOf" srcId="{7608B960-8E5B-4508-95D2-32D6036C0EF5}" destId="{26328B1E-19EA-48E4-98AA-4A5F6F84BB2D}" srcOrd="2" destOrd="0" presId="urn:microsoft.com/office/officeart/2005/8/layout/process4"/>
    <dgm:cxn modelId="{6B0189DA-36B9-4287-A6CB-71C8DFF262B3}" type="presParOf" srcId="{26328B1E-19EA-48E4-98AA-4A5F6F84BB2D}" destId="{055477D4-3CB6-48DA-AAF6-E1369D959362}" srcOrd="0" destOrd="0" presId="urn:microsoft.com/office/officeart/2005/8/layout/process4"/>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387D056-AB9C-436B-A011-75B477DE3FA7}" type="doc">
      <dgm:prSet loTypeId="urn:microsoft.com/office/officeart/2005/8/layout/pyramid2" loCatId="pyramid" qsTypeId="urn:microsoft.com/office/officeart/2005/8/quickstyle/simple1" qsCatId="simple" csTypeId="urn:microsoft.com/office/officeart/2005/8/colors/colorful1#7" csCatId="colorful" phldr="1"/>
      <dgm:spPr/>
      <dgm:t>
        <a:bodyPr/>
        <a:lstStyle/>
        <a:p>
          <a:endParaRPr lang="tr-TR"/>
        </a:p>
      </dgm:t>
    </dgm:pt>
    <dgm:pt modelId="{C8008E4F-4605-4AE5-B522-9635AF3F91F0}">
      <dgm:prSet/>
      <dgm:spPr/>
      <dgm:t>
        <a:bodyPr/>
        <a:lstStyle/>
        <a:p>
          <a:pPr rtl="0"/>
          <a:r>
            <a:rPr lang="tr-TR" b="1" dirty="0" smtClean="0"/>
            <a:t>Tanımlanması </a:t>
          </a:r>
          <a:endParaRPr lang="tr-TR" i="1" dirty="0"/>
        </a:p>
      </dgm:t>
    </dgm:pt>
    <dgm:pt modelId="{3ECA10EA-E042-4C28-9AF9-5AB2D00216A9}" type="parTrans" cxnId="{2577A3F1-FAFE-44A4-9F09-4BD164436CC0}">
      <dgm:prSet/>
      <dgm:spPr/>
      <dgm:t>
        <a:bodyPr/>
        <a:lstStyle/>
        <a:p>
          <a:endParaRPr lang="tr-TR"/>
        </a:p>
      </dgm:t>
    </dgm:pt>
    <dgm:pt modelId="{E27972EF-45DD-46C5-ABB8-F35AD34C19C4}" type="sibTrans" cxnId="{2577A3F1-FAFE-44A4-9F09-4BD164436CC0}">
      <dgm:prSet/>
      <dgm:spPr/>
      <dgm:t>
        <a:bodyPr/>
        <a:lstStyle/>
        <a:p>
          <a:endParaRPr lang="tr-TR"/>
        </a:p>
      </dgm:t>
    </dgm:pt>
    <dgm:pt modelId="{8D4F016A-6E2E-414D-8B26-35E424956707}">
      <dgm:prSet/>
      <dgm:spPr/>
      <dgm:t>
        <a:bodyPr/>
        <a:lstStyle/>
        <a:p>
          <a:pPr rtl="0"/>
          <a:r>
            <a:rPr lang="tr-TR" b="1" dirty="0" smtClean="0"/>
            <a:t>Çözüm Önerileri Oluşturma</a:t>
          </a:r>
          <a:endParaRPr lang="tr-TR" dirty="0"/>
        </a:p>
      </dgm:t>
    </dgm:pt>
    <dgm:pt modelId="{E22D94D4-E7CD-44A7-AD6F-81361041C21E}" type="parTrans" cxnId="{829F34BA-D3A7-4ADB-B5F5-50F5832D84F3}">
      <dgm:prSet/>
      <dgm:spPr/>
      <dgm:t>
        <a:bodyPr/>
        <a:lstStyle/>
        <a:p>
          <a:endParaRPr lang="tr-TR"/>
        </a:p>
      </dgm:t>
    </dgm:pt>
    <dgm:pt modelId="{3C757DC9-7617-467F-B4BF-80B9C3245B04}" type="sibTrans" cxnId="{829F34BA-D3A7-4ADB-B5F5-50F5832D84F3}">
      <dgm:prSet/>
      <dgm:spPr/>
      <dgm:t>
        <a:bodyPr/>
        <a:lstStyle/>
        <a:p>
          <a:endParaRPr lang="tr-TR"/>
        </a:p>
      </dgm:t>
    </dgm:pt>
    <dgm:pt modelId="{85C34ADC-6DDF-4AD1-BCDE-BBAB9B49E377}">
      <dgm:prSet/>
      <dgm:spPr/>
      <dgm:t>
        <a:bodyPr/>
        <a:lstStyle/>
        <a:p>
          <a:pPr rtl="0"/>
          <a:r>
            <a:rPr lang="tr-TR" b="1" dirty="0" smtClean="0"/>
            <a:t>Değerlendirme</a:t>
          </a:r>
          <a:endParaRPr lang="tr-TR" b="1" dirty="0"/>
        </a:p>
      </dgm:t>
    </dgm:pt>
    <dgm:pt modelId="{7403A04F-0EDF-44F9-9AE7-4DADDAA3FB93}" type="parTrans" cxnId="{EDF4F84A-1257-408D-9DA6-C7B8251141AA}">
      <dgm:prSet/>
      <dgm:spPr/>
      <dgm:t>
        <a:bodyPr/>
        <a:lstStyle/>
        <a:p>
          <a:endParaRPr lang="tr-TR"/>
        </a:p>
      </dgm:t>
    </dgm:pt>
    <dgm:pt modelId="{CEB6FB9E-CC13-413C-8D78-CACBBEC2EB6F}" type="sibTrans" cxnId="{EDF4F84A-1257-408D-9DA6-C7B8251141AA}">
      <dgm:prSet/>
      <dgm:spPr/>
      <dgm:t>
        <a:bodyPr/>
        <a:lstStyle/>
        <a:p>
          <a:endParaRPr lang="tr-TR"/>
        </a:p>
      </dgm:t>
    </dgm:pt>
    <dgm:pt modelId="{B93C8F51-5224-4778-A97E-4E93BDE1BE1A}">
      <dgm:prSet/>
      <dgm:spPr/>
      <dgm:t>
        <a:bodyPr/>
        <a:lstStyle/>
        <a:p>
          <a:pPr rtl="0"/>
          <a:r>
            <a:rPr lang="tr-TR" b="1" dirty="0" smtClean="0"/>
            <a:t>Uygun Çözümü Seçme</a:t>
          </a:r>
          <a:endParaRPr lang="tr-TR" dirty="0"/>
        </a:p>
      </dgm:t>
    </dgm:pt>
    <dgm:pt modelId="{DB337302-38B7-473C-A926-99F25480CD5A}" type="parTrans" cxnId="{3EE0CE71-F516-4558-A752-A1FE5E75D0C7}">
      <dgm:prSet/>
      <dgm:spPr/>
      <dgm:t>
        <a:bodyPr/>
        <a:lstStyle/>
        <a:p>
          <a:endParaRPr lang="tr-TR"/>
        </a:p>
      </dgm:t>
    </dgm:pt>
    <dgm:pt modelId="{78A80315-794C-4D59-B75A-D98A35966CA7}" type="sibTrans" cxnId="{3EE0CE71-F516-4558-A752-A1FE5E75D0C7}">
      <dgm:prSet/>
      <dgm:spPr/>
      <dgm:t>
        <a:bodyPr/>
        <a:lstStyle/>
        <a:p>
          <a:endParaRPr lang="tr-TR"/>
        </a:p>
      </dgm:t>
    </dgm:pt>
    <dgm:pt modelId="{796A49E4-524D-4E31-A7C3-FE29BF8FF693}">
      <dgm:prSet/>
      <dgm:spPr/>
      <dgm:t>
        <a:bodyPr/>
        <a:lstStyle/>
        <a:p>
          <a:pPr rtl="0"/>
          <a:r>
            <a:rPr lang="tr-TR" b="1" dirty="0" smtClean="0"/>
            <a:t>Karar Verme</a:t>
          </a:r>
          <a:endParaRPr lang="tr-TR" dirty="0"/>
        </a:p>
      </dgm:t>
    </dgm:pt>
    <dgm:pt modelId="{F54EA97D-AF6B-467A-B531-A9224A250BF7}" type="parTrans" cxnId="{77CEDC61-19E4-41CB-984C-25E63547FEB3}">
      <dgm:prSet/>
      <dgm:spPr/>
      <dgm:t>
        <a:bodyPr/>
        <a:lstStyle/>
        <a:p>
          <a:endParaRPr lang="tr-TR"/>
        </a:p>
      </dgm:t>
    </dgm:pt>
    <dgm:pt modelId="{7A8E9BF6-DC71-468B-9560-929DD35926A7}" type="sibTrans" cxnId="{77CEDC61-19E4-41CB-984C-25E63547FEB3}">
      <dgm:prSet/>
      <dgm:spPr/>
      <dgm:t>
        <a:bodyPr/>
        <a:lstStyle/>
        <a:p>
          <a:endParaRPr lang="tr-TR"/>
        </a:p>
      </dgm:t>
    </dgm:pt>
    <dgm:pt modelId="{16808607-B791-48C7-9C98-30289AA25D6B}">
      <dgm:prSet/>
      <dgm:spPr/>
      <dgm:t>
        <a:bodyPr/>
        <a:lstStyle/>
        <a:p>
          <a:pPr rtl="0"/>
          <a:r>
            <a:rPr lang="tr-TR" b="1" dirty="0" smtClean="0"/>
            <a:t>Takip Etme</a:t>
          </a:r>
          <a:endParaRPr lang="tr-TR" dirty="0"/>
        </a:p>
      </dgm:t>
    </dgm:pt>
    <dgm:pt modelId="{0D36D107-EA70-45CF-ABEB-D2CED755AF44}" type="parTrans" cxnId="{3D027746-8027-4155-8755-02D4E2109766}">
      <dgm:prSet/>
      <dgm:spPr/>
      <dgm:t>
        <a:bodyPr/>
        <a:lstStyle/>
        <a:p>
          <a:endParaRPr lang="tr-TR"/>
        </a:p>
      </dgm:t>
    </dgm:pt>
    <dgm:pt modelId="{BDCE7A71-1657-4C45-9ACD-48D9CF24FB9A}" type="sibTrans" cxnId="{3D027746-8027-4155-8755-02D4E2109766}">
      <dgm:prSet/>
      <dgm:spPr/>
      <dgm:t>
        <a:bodyPr/>
        <a:lstStyle/>
        <a:p>
          <a:endParaRPr lang="tr-TR"/>
        </a:p>
      </dgm:t>
    </dgm:pt>
    <dgm:pt modelId="{F972EE21-B244-4038-82FB-57DD80866A4A}" type="pres">
      <dgm:prSet presAssocID="{5387D056-AB9C-436B-A011-75B477DE3FA7}" presName="compositeShape" presStyleCnt="0">
        <dgm:presLayoutVars>
          <dgm:dir/>
          <dgm:resizeHandles/>
        </dgm:presLayoutVars>
      </dgm:prSet>
      <dgm:spPr/>
      <dgm:t>
        <a:bodyPr/>
        <a:lstStyle/>
        <a:p>
          <a:endParaRPr lang="tr-TR"/>
        </a:p>
      </dgm:t>
    </dgm:pt>
    <dgm:pt modelId="{B9E530E9-2B35-4A73-8272-3BBB91946511}" type="pres">
      <dgm:prSet presAssocID="{5387D056-AB9C-436B-A011-75B477DE3FA7}" presName="pyramid" presStyleLbl="node1" presStyleIdx="0" presStyleCnt="1"/>
      <dgm:spPr/>
    </dgm:pt>
    <dgm:pt modelId="{788A4D64-578E-4E63-B85D-1A535383B4D6}" type="pres">
      <dgm:prSet presAssocID="{5387D056-AB9C-436B-A011-75B477DE3FA7}" presName="theList" presStyleCnt="0"/>
      <dgm:spPr/>
    </dgm:pt>
    <dgm:pt modelId="{FAA6E5F2-7CCD-40F8-B3C8-0D8A5B383C42}" type="pres">
      <dgm:prSet presAssocID="{C8008E4F-4605-4AE5-B522-9635AF3F91F0}" presName="aNode" presStyleLbl="fgAcc1" presStyleIdx="0" presStyleCnt="6" custScaleX="129719">
        <dgm:presLayoutVars>
          <dgm:bulletEnabled val="1"/>
        </dgm:presLayoutVars>
      </dgm:prSet>
      <dgm:spPr/>
      <dgm:t>
        <a:bodyPr/>
        <a:lstStyle/>
        <a:p>
          <a:endParaRPr lang="tr-TR"/>
        </a:p>
      </dgm:t>
    </dgm:pt>
    <dgm:pt modelId="{6BB6A74F-39FB-4D56-B686-A594A4100C84}" type="pres">
      <dgm:prSet presAssocID="{C8008E4F-4605-4AE5-B522-9635AF3F91F0}" presName="aSpace" presStyleCnt="0"/>
      <dgm:spPr/>
    </dgm:pt>
    <dgm:pt modelId="{0D9A584D-CAA3-41AE-ABE6-495B5ADF92D2}" type="pres">
      <dgm:prSet presAssocID="{8D4F016A-6E2E-414D-8B26-35E424956707}" presName="aNode" presStyleLbl="fgAcc1" presStyleIdx="1" presStyleCnt="6" custScaleX="153478">
        <dgm:presLayoutVars>
          <dgm:bulletEnabled val="1"/>
        </dgm:presLayoutVars>
      </dgm:prSet>
      <dgm:spPr/>
      <dgm:t>
        <a:bodyPr/>
        <a:lstStyle/>
        <a:p>
          <a:endParaRPr lang="tr-TR"/>
        </a:p>
      </dgm:t>
    </dgm:pt>
    <dgm:pt modelId="{430BFD38-3414-4B28-BF30-E4CC0D7EB5C2}" type="pres">
      <dgm:prSet presAssocID="{8D4F016A-6E2E-414D-8B26-35E424956707}" presName="aSpace" presStyleCnt="0"/>
      <dgm:spPr/>
    </dgm:pt>
    <dgm:pt modelId="{5864C197-152C-4529-B363-DF6670D4E17C}" type="pres">
      <dgm:prSet presAssocID="{85C34ADC-6DDF-4AD1-BCDE-BBAB9B49E377}" presName="aNode" presStyleLbl="fgAcc1" presStyleIdx="2" presStyleCnt="6" custScaleX="177236">
        <dgm:presLayoutVars>
          <dgm:bulletEnabled val="1"/>
        </dgm:presLayoutVars>
      </dgm:prSet>
      <dgm:spPr/>
      <dgm:t>
        <a:bodyPr/>
        <a:lstStyle/>
        <a:p>
          <a:endParaRPr lang="tr-TR"/>
        </a:p>
      </dgm:t>
    </dgm:pt>
    <dgm:pt modelId="{3E20BB95-C618-4324-A2CF-75D03F9DDF19}" type="pres">
      <dgm:prSet presAssocID="{85C34ADC-6DDF-4AD1-BCDE-BBAB9B49E377}" presName="aSpace" presStyleCnt="0"/>
      <dgm:spPr/>
    </dgm:pt>
    <dgm:pt modelId="{2D6A4B86-72C3-43C7-9C78-EDD115A148E4}" type="pres">
      <dgm:prSet presAssocID="{B93C8F51-5224-4778-A97E-4E93BDE1BE1A}" presName="aNode" presStyleLbl="fgAcc1" presStyleIdx="3" presStyleCnt="6" custScaleX="193375">
        <dgm:presLayoutVars>
          <dgm:bulletEnabled val="1"/>
        </dgm:presLayoutVars>
      </dgm:prSet>
      <dgm:spPr/>
      <dgm:t>
        <a:bodyPr/>
        <a:lstStyle/>
        <a:p>
          <a:endParaRPr lang="tr-TR"/>
        </a:p>
      </dgm:t>
    </dgm:pt>
    <dgm:pt modelId="{D8263679-7174-4719-A01E-B459C778C5DE}" type="pres">
      <dgm:prSet presAssocID="{B93C8F51-5224-4778-A97E-4E93BDE1BE1A}" presName="aSpace" presStyleCnt="0"/>
      <dgm:spPr/>
    </dgm:pt>
    <dgm:pt modelId="{1184A4B6-D096-4A70-9FD7-5B3AF6714241}" type="pres">
      <dgm:prSet presAssocID="{796A49E4-524D-4E31-A7C3-FE29BF8FF693}" presName="aNode" presStyleLbl="fgAcc1" presStyleIdx="4" presStyleCnt="6" custScaleX="214743">
        <dgm:presLayoutVars>
          <dgm:bulletEnabled val="1"/>
        </dgm:presLayoutVars>
      </dgm:prSet>
      <dgm:spPr/>
      <dgm:t>
        <a:bodyPr/>
        <a:lstStyle/>
        <a:p>
          <a:endParaRPr lang="tr-TR"/>
        </a:p>
      </dgm:t>
    </dgm:pt>
    <dgm:pt modelId="{312AAAD6-CA49-421C-AB9E-09E41A0CC8C0}" type="pres">
      <dgm:prSet presAssocID="{796A49E4-524D-4E31-A7C3-FE29BF8FF693}" presName="aSpace" presStyleCnt="0"/>
      <dgm:spPr/>
    </dgm:pt>
    <dgm:pt modelId="{74F4F5C2-4E14-4C85-A1AA-CC08531CD787}" type="pres">
      <dgm:prSet presAssocID="{16808607-B791-48C7-9C98-30289AA25D6B}" presName="aNode" presStyleLbl="fgAcc1" presStyleIdx="5" presStyleCnt="6" custScaleX="236323">
        <dgm:presLayoutVars>
          <dgm:bulletEnabled val="1"/>
        </dgm:presLayoutVars>
      </dgm:prSet>
      <dgm:spPr/>
      <dgm:t>
        <a:bodyPr/>
        <a:lstStyle/>
        <a:p>
          <a:endParaRPr lang="tr-TR"/>
        </a:p>
      </dgm:t>
    </dgm:pt>
    <dgm:pt modelId="{B61A8C9F-287C-43D4-8C7B-85DED2EA5C64}" type="pres">
      <dgm:prSet presAssocID="{16808607-B791-48C7-9C98-30289AA25D6B}" presName="aSpace" presStyleCnt="0"/>
      <dgm:spPr/>
    </dgm:pt>
  </dgm:ptLst>
  <dgm:cxnLst>
    <dgm:cxn modelId="{CB330BC0-CE06-4C21-9941-9151DF4E7F4B}" type="presOf" srcId="{796A49E4-524D-4E31-A7C3-FE29BF8FF693}" destId="{1184A4B6-D096-4A70-9FD7-5B3AF6714241}" srcOrd="0" destOrd="0" presId="urn:microsoft.com/office/officeart/2005/8/layout/pyramid2"/>
    <dgm:cxn modelId="{5CBCC7C7-7801-4706-BADC-DE2EC12B0D1A}" type="presOf" srcId="{16808607-B791-48C7-9C98-30289AA25D6B}" destId="{74F4F5C2-4E14-4C85-A1AA-CC08531CD787}" srcOrd="0" destOrd="0" presId="urn:microsoft.com/office/officeart/2005/8/layout/pyramid2"/>
    <dgm:cxn modelId="{77CEDC61-19E4-41CB-984C-25E63547FEB3}" srcId="{5387D056-AB9C-436B-A011-75B477DE3FA7}" destId="{796A49E4-524D-4E31-A7C3-FE29BF8FF693}" srcOrd="4" destOrd="0" parTransId="{F54EA97D-AF6B-467A-B531-A9224A250BF7}" sibTransId="{7A8E9BF6-DC71-468B-9560-929DD35926A7}"/>
    <dgm:cxn modelId="{3EE0CE71-F516-4558-A752-A1FE5E75D0C7}" srcId="{5387D056-AB9C-436B-A011-75B477DE3FA7}" destId="{B93C8F51-5224-4778-A97E-4E93BDE1BE1A}" srcOrd="3" destOrd="0" parTransId="{DB337302-38B7-473C-A926-99F25480CD5A}" sibTransId="{78A80315-794C-4D59-B75A-D98A35966CA7}"/>
    <dgm:cxn modelId="{EDF4F84A-1257-408D-9DA6-C7B8251141AA}" srcId="{5387D056-AB9C-436B-A011-75B477DE3FA7}" destId="{85C34ADC-6DDF-4AD1-BCDE-BBAB9B49E377}" srcOrd="2" destOrd="0" parTransId="{7403A04F-0EDF-44F9-9AE7-4DADDAA3FB93}" sibTransId="{CEB6FB9E-CC13-413C-8D78-CACBBEC2EB6F}"/>
    <dgm:cxn modelId="{D01881D0-F8A4-4BBC-9024-327662D99295}" type="presOf" srcId="{C8008E4F-4605-4AE5-B522-9635AF3F91F0}" destId="{FAA6E5F2-7CCD-40F8-B3C8-0D8A5B383C42}" srcOrd="0" destOrd="0" presId="urn:microsoft.com/office/officeart/2005/8/layout/pyramid2"/>
    <dgm:cxn modelId="{2B26794E-6EE7-4688-BC16-A65A278D1955}" type="presOf" srcId="{8D4F016A-6E2E-414D-8B26-35E424956707}" destId="{0D9A584D-CAA3-41AE-ABE6-495B5ADF92D2}" srcOrd="0" destOrd="0" presId="urn:microsoft.com/office/officeart/2005/8/layout/pyramid2"/>
    <dgm:cxn modelId="{4DDC2F16-2DE1-47A3-8119-7C477B8854AE}" type="presOf" srcId="{B93C8F51-5224-4778-A97E-4E93BDE1BE1A}" destId="{2D6A4B86-72C3-43C7-9C78-EDD115A148E4}" srcOrd="0" destOrd="0" presId="urn:microsoft.com/office/officeart/2005/8/layout/pyramid2"/>
    <dgm:cxn modelId="{829F34BA-D3A7-4ADB-B5F5-50F5832D84F3}" srcId="{5387D056-AB9C-436B-A011-75B477DE3FA7}" destId="{8D4F016A-6E2E-414D-8B26-35E424956707}" srcOrd="1" destOrd="0" parTransId="{E22D94D4-E7CD-44A7-AD6F-81361041C21E}" sibTransId="{3C757DC9-7617-467F-B4BF-80B9C3245B04}"/>
    <dgm:cxn modelId="{FFB988BD-8BB9-465D-A636-C1B934F05C28}" type="presOf" srcId="{5387D056-AB9C-436B-A011-75B477DE3FA7}" destId="{F972EE21-B244-4038-82FB-57DD80866A4A}" srcOrd="0" destOrd="0" presId="urn:microsoft.com/office/officeart/2005/8/layout/pyramid2"/>
    <dgm:cxn modelId="{2577A3F1-FAFE-44A4-9F09-4BD164436CC0}" srcId="{5387D056-AB9C-436B-A011-75B477DE3FA7}" destId="{C8008E4F-4605-4AE5-B522-9635AF3F91F0}" srcOrd="0" destOrd="0" parTransId="{3ECA10EA-E042-4C28-9AF9-5AB2D00216A9}" sibTransId="{E27972EF-45DD-46C5-ABB8-F35AD34C19C4}"/>
    <dgm:cxn modelId="{3D027746-8027-4155-8755-02D4E2109766}" srcId="{5387D056-AB9C-436B-A011-75B477DE3FA7}" destId="{16808607-B791-48C7-9C98-30289AA25D6B}" srcOrd="5" destOrd="0" parTransId="{0D36D107-EA70-45CF-ABEB-D2CED755AF44}" sibTransId="{BDCE7A71-1657-4C45-9ACD-48D9CF24FB9A}"/>
    <dgm:cxn modelId="{3C750758-C888-42AF-8581-B1A2C804031C}" type="presOf" srcId="{85C34ADC-6DDF-4AD1-BCDE-BBAB9B49E377}" destId="{5864C197-152C-4529-B363-DF6670D4E17C}" srcOrd="0" destOrd="0" presId="urn:microsoft.com/office/officeart/2005/8/layout/pyramid2"/>
    <dgm:cxn modelId="{68D0BD30-DBE4-4EDA-8C4E-EDB37D4A44C8}" type="presParOf" srcId="{F972EE21-B244-4038-82FB-57DD80866A4A}" destId="{B9E530E9-2B35-4A73-8272-3BBB91946511}" srcOrd="0" destOrd="0" presId="urn:microsoft.com/office/officeart/2005/8/layout/pyramid2"/>
    <dgm:cxn modelId="{4E110AB8-3616-4ABC-88C4-6B7B0D6959FE}" type="presParOf" srcId="{F972EE21-B244-4038-82FB-57DD80866A4A}" destId="{788A4D64-578E-4E63-B85D-1A535383B4D6}" srcOrd="1" destOrd="0" presId="urn:microsoft.com/office/officeart/2005/8/layout/pyramid2"/>
    <dgm:cxn modelId="{DE36B0FC-67F1-4A82-A954-D0F60CFF312B}" type="presParOf" srcId="{788A4D64-578E-4E63-B85D-1A535383B4D6}" destId="{FAA6E5F2-7CCD-40F8-B3C8-0D8A5B383C42}" srcOrd="0" destOrd="0" presId="urn:microsoft.com/office/officeart/2005/8/layout/pyramid2"/>
    <dgm:cxn modelId="{7744F7FF-5125-49C4-AE04-1C33FCFC7AE2}" type="presParOf" srcId="{788A4D64-578E-4E63-B85D-1A535383B4D6}" destId="{6BB6A74F-39FB-4D56-B686-A594A4100C84}" srcOrd="1" destOrd="0" presId="urn:microsoft.com/office/officeart/2005/8/layout/pyramid2"/>
    <dgm:cxn modelId="{6B58D6F2-CF95-4B55-934F-188E15954B73}" type="presParOf" srcId="{788A4D64-578E-4E63-B85D-1A535383B4D6}" destId="{0D9A584D-CAA3-41AE-ABE6-495B5ADF92D2}" srcOrd="2" destOrd="0" presId="urn:microsoft.com/office/officeart/2005/8/layout/pyramid2"/>
    <dgm:cxn modelId="{780741B6-7DE5-4C4A-8228-BA56363228E0}" type="presParOf" srcId="{788A4D64-578E-4E63-B85D-1A535383B4D6}" destId="{430BFD38-3414-4B28-BF30-E4CC0D7EB5C2}" srcOrd="3" destOrd="0" presId="urn:microsoft.com/office/officeart/2005/8/layout/pyramid2"/>
    <dgm:cxn modelId="{3CCFFE42-98A0-4291-B0AF-C46DBD03206A}" type="presParOf" srcId="{788A4D64-578E-4E63-B85D-1A535383B4D6}" destId="{5864C197-152C-4529-B363-DF6670D4E17C}" srcOrd="4" destOrd="0" presId="urn:microsoft.com/office/officeart/2005/8/layout/pyramid2"/>
    <dgm:cxn modelId="{0B06B010-C802-4B41-8987-CC60FAE4E484}" type="presParOf" srcId="{788A4D64-578E-4E63-B85D-1A535383B4D6}" destId="{3E20BB95-C618-4324-A2CF-75D03F9DDF19}" srcOrd="5" destOrd="0" presId="urn:microsoft.com/office/officeart/2005/8/layout/pyramid2"/>
    <dgm:cxn modelId="{215587F8-E670-404C-8DE5-684736AE0D4D}" type="presParOf" srcId="{788A4D64-578E-4E63-B85D-1A535383B4D6}" destId="{2D6A4B86-72C3-43C7-9C78-EDD115A148E4}" srcOrd="6" destOrd="0" presId="urn:microsoft.com/office/officeart/2005/8/layout/pyramid2"/>
    <dgm:cxn modelId="{7F0178A3-369E-4BE1-8EAE-0DB24EB22DA2}" type="presParOf" srcId="{788A4D64-578E-4E63-B85D-1A535383B4D6}" destId="{D8263679-7174-4719-A01E-B459C778C5DE}" srcOrd="7" destOrd="0" presId="urn:microsoft.com/office/officeart/2005/8/layout/pyramid2"/>
    <dgm:cxn modelId="{A3A44B37-0315-4EA0-A9BC-62C924E33336}" type="presParOf" srcId="{788A4D64-578E-4E63-B85D-1A535383B4D6}" destId="{1184A4B6-D096-4A70-9FD7-5B3AF6714241}" srcOrd="8" destOrd="0" presId="urn:microsoft.com/office/officeart/2005/8/layout/pyramid2"/>
    <dgm:cxn modelId="{138F1F29-2DF0-406E-95FD-20B4C20DE892}" type="presParOf" srcId="{788A4D64-578E-4E63-B85D-1A535383B4D6}" destId="{312AAAD6-CA49-421C-AB9E-09E41A0CC8C0}" srcOrd="9" destOrd="0" presId="urn:microsoft.com/office/officeart/2005/8/layout/pyramid2"/>
    <dgm:cxn modelId="{07743454-7B57-4E14-B106-F0599CF2CC19}" type="presParOf" srcId="{788A4D64-578E-4E63-B85D-1A535383B4D6}" destId="{74F4F5C2-4E14-4C85-A1AA-CC08531CD787}" srcOrd="10" destOrd="0" presId="urn:microsoft.com/office/officeart/2005/8/layout/pyramid2"/>
    <dgm:cxn modelId="{9283FA41-2BDC-4AFB-8BED-BA0147C8D413}" type="presParOf" srcId="{788A4D64-578E-4E63-B85D-1A535383B4D6}" destId="{B61A8C9F-287C-43D4-8C7B-85DED2EA5C64}" srcOrd="11" destOrd="0" presId="urn:microsoft.com/office/officeart/2005/8/layout/pyramid2"/>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C14B6A-6B25-4045-AACA-527E777AE0A5}" type="doc">
      <dgm:prSet loTypeId="urn:microsoft.com/office/officeart/2005/8/layout/vList6" loCatId="list" qsTypeId="urn:microsoft.com/office/officeart/2005/8/quickstyle/3d1" qsCatId="3D" csTypeId="urn:microsoft.com/office/officeart/2005/8/colors/colorful2" csCatId="colorful" phldr="1"/>
      <dgm:spPr/>
      <dgm:t>
        <a:bodyPr/>
        <a:lstStyle/>
        <a:p>
          <a:endParaRPr lang="tr-TR"/>
        </a:p>
      </dgm:t>
    </dgm:pt>
    <dgm:pt modelId="{2B0E80B5-1E1A-4707-BD78-BD6D56F389D7}">
      <dgm:prSet phldrT="[Metin]"/>
      <dgm:spPr/>
      <dgm:t>
        <a:bodyPr/>
        <a:lstStyle/>
        <a:p>
          <a:pPr rtl="0"/>
          <a:r>
            <a:rPr lang="tr-TR" b="1" dirty="0" smtClean="0"/>
            <a:t>Çincede</a:t>
          </a:r>
        </a:p>
        <a:p>
          <a:pPr rtl="0"/>
          <a:r>
            <a:rPr lang="tr-TR" b="1" dirty="0" smtClean="0"/>
            <a:t>Çatışma</a:t>
          </a:r>
          <a:endParaRPr lang="tr-TR" dirty="0"/>
        </a:p>
      </dgm:t>
    </dgm:pt>
    <dgm:pt modelId="{DF322682-9428-4CA7-9E9B-BE68C8D31A15}" type="parTrans" cxnId="{989D4C11-8548-49D9-A7FA-915B343357E2}">
      <dgm:prSet/>
      <dgm:spPr/>
      <dgm:t>
        <a:bodyPr/>
        <a:lstStyle/>
        <a:p>
          <a:endParaRPr lang="tr-TR"/>
        </a:p>
      </dgm:t>
    </dgm:pt>
    <dgm:pt modelId="{3D5A8851-41E2-4446-AC6F-1A3332CD83A1}" type="sibTrans" cxnId="{989D4C11-8548-49D9-A7FA-915B343357E2}">
      <dgm:prSet/>
      <dgm:spPr/>
      <dgm:t>
        <a:bodyPr/>
        <a:lstStyle/>
        <a:p>
          <a:endParaRPr lang="tr-TR"/>
        </a:p>
      </dgm:t>
    </dgm:pt>
    <dgm:pt modelId="{51AC23ED-9B70-4D4F-851A-20C6BA32DBAD}">
      <dgm:prSet phldrT="[Metin]"/>
      <dgm:spPr/>
      <dgm:t>
        <a:bodyPr/>
        <a:lstStyle/>
        <a:p>
          <a:pPr rtl="0"/>
          <a:r>
            <a:rPr lang="tr-TR" b="1" dirty="0" smtClean="0"/>
            <a:t>Kaos</a:t>
          </a:r>
          <a:endParaRPr lang="tr-TR" dirty="0"/>
        </a:p>
      </dgm:t>
    </dgm:pt>
    <dgm:pt modelId="{774FE7CF-4446-4853-BB6D-B16E3017A02B}" type="parTrans" cxnId="{6F0A7FE9-B0C5-4F50-86C4-50DF7A3FB5FE}">
      <dgm:prSet/>
      <dgm:spPr/>
      <dgm:t>
        <a:bodyPr/>
        <a:lstStyle/>
        <a:p>
          <a:endParaRPr lang="tr-TR"/>
        </a:p>
      </dgm:t>
    </dgm:pt>
    <dgm:pt modelId="{11A18716-391C-4236-B1E5-48E109160DDA}" type="sibTrans" cxnId="{6F0A7FE9-B0C5-4F50-86C4-50DF7A3FB5FE}">
      <dgm:prSet/>
      <dgm:spPr/>
      <dgm:t>
        <a:bodyPr/>
        <a:lstStyle/>
        <a:p>
          <a:endParaRPr lang="tr-TR"/>
        </a:p>
      </dgm:t>
    </dgm:pt>
    <dgm:pt modelId="{3E7C2FDA-FC35-454A-A360-4C428A33BCA7}">
      <dgm:prSet phldrT="[Metin]"/>
      <dgm:spPr/>
      <dgm:t>
        <a:bodyPr/>
        <a:lstStyle/>
        <a:p>
          <a:r>
            <a:rPr lang="tr-TR" b="1" dirty="0" smtClean="0"/>
            <a:t>Fırsat</a:t>
          </a:r>
          <a:endParaRPr lang="tr-TR" dirty="0"/>
        </a:p>
      </dgm:t>
    </dgm:pt>
    <dgm:pt modelId="{D05AD680-398D-41FA-857A-0B9AEB15D65D}" type="parTrans" cxnId="{982A8E53-5DFA-4073-AE70-322633685834}">
      <dgm:prSet/>
      <dgm:spPr/>
      <dgm:t>
        <a:bodyPr/>
        <a:lstStyle/>
        <a:p>
          <a:endParaRPr lang="tr-TR"/>
        </a:p>
      </dgm:t>
    </dgm:pt>
    <dgm:pt modelId="{4BA61838-AE6F-4DAC-ADF3-9DEB791AAD99}" type="sibTrans" cxnId="{982A8E53-5DFA-4073-AE70-322633685834}">
      <dgm:prSet/>
      <dgm:spPr/>
      <dgm:t>
        <a:bodyPr/>
        <a:lstStyle/>
        <a:p>
          <a:endParaRPr lang="tr-TR"/>
        </a:p>
      </dgm:t>
    </dgm:pt>
    <dgm:pt modelId="{66543613-E324-49B5-B5F7-F631306CA4B3}" type="pres">
      <dgm:prSet presAssocID="{D7C14B6A-6B25-4045-AACA-527E777AE0A5}" presName="Name0" presStyleCnt="0">
        <dgm:presLayoutVars>
          <dgm:dir/>
          <dgm:animLvl val="lvl"/>
          <dgm:resizeHandles/>
        </dgm:presLayoutVars>
      </dgm:prSet>
      <dgm:spPr/>
      <dgm:t>
        <a:bodyPr/>
        <a:lstStyle/>
        <a:p>
          <a:endParaRPr lang="tr-TR"/>
        </a:p>
      </dgm:t>
    </dgm:pt>
    <dgm:pt modelId="{A1AEDE2A-25F4-4617-AB2C-0F20C608431C}" type="pres">
      <dgm:prSet presAssocID="{2B0E80B5-1E1A-4707-BD78-BD6D56F389D7}" presName="linNode" presStyleCnt="0"/>
      <dgm:spPr/>
      <dgm:t>
        <a:bodyPr/>
        <a:lstStyle/>
        <a:p>
          <a:endParaRPr lang="tr-TR"/>
        </a:p>
      </dgm:t>
    </dgm:pt>
    <dgm:pt modelId="{9C7D69EB-6308-4FB0-ACDA-66CA0F0591D7}" type="pres">
      <dgm:prSet presAssocID="{2B0E80B5-1E1A-4707-BD78-BD6D56F389D7}" presName="parentShp" presStyleLbl="node1" presStyleIdx="0" presStyleCnt="1">
        <dgm:presLayoutVars>
          <dgm:bulletEnabled val="1"/>
        </dgm:presLayoutVars>
      </dgm:prSet>
      <dgm:spPr/>
      <dgm:t>
        <a:bodyPr/>
        <a:lstStyle/>
        <a:p>
          <a:endParaRPr lang="tr-TR"/>
        </a:p>
      </dgm:t>
    </dgm:pt>
    <dgm:pt modelId="{BED0123C-1043-49E9-81A4-9AB9A2812826}" type="pres">
      <dgm:prSet presAssocID="{2B0E80B5-1E1A-4707-BD78-BD6D56F389D7}" presName="childShp" presStyleLbl="bgAccFollowNode1" presStyleIdx="0" presStyleCnt="1">
        <dgm:presLayoutVars>
          <dgm:bulletEnabled val="1"/>
        </dgm:presLayoutVars>
      </dgm:prSet>
      <dgm:spPr/>
      <dgm:t>
        <a:bodyPr/>
        <a:lstStyle/>
        <a:p>
          <a:endParaRPr lang="tr-TR"/>
        </a:p>
      </dgm:t>
    </dgm:pt>
  </dgm:ptLst>
  <dgm:cxnLst>
    <dgm:cxn modelId="{982A8E53-5DFA-4073-AE70-322633685834}" srcId="{2B0E80B5-1E1A-4707-BD78-BD6D56F389D7}" destId="{3E7C2FDA-FC35-454A-A360-4C428A33BCA7}" srcOrd="1" destOrd="0" parTransId="{D05AD680-398D-41FA-857A-0B9AEB15D65D}" sibTransId="{4BA61838-AE6F-4DAC-ADF3-9DEB791AAD99}"/>
    <dgm:cxn modelId="{1E119AFF-D22A-4E77-97C1-A9870D08A586}" type="presOf" srcId="{51AC23ED-9B70-4D4F-851A-20C6BA32DBAD}" destId="{BED0123C-1043-49E9-81A4-9AB9A2812826}" srcOrd="0" destOrd="0" presId="urn:microsoft.com/office/officeart/2005/8/layout/vList6"/>
    <dgm:cxn modelId="{989D4C11-8548-49D9-A7FA-915B343357E2}" srcId="{D7C14B6A-6B25-4045-AACA-527E777AE0A5}" destId="{2B0E80B5-1E1A-4707-BD78-BD6D56F389D7}" srcOrd="0" destOrd="0" parTransId="{DF322682-9428-4CA7-9E9B-BE68C8D31A15}" sibTransId="{3D5A8851-41E2-4446-AC6F-1A3332CD83A1}"/>
    <dgm:cxn modelId="{F1CA9FE4-A442-4628-ADFC-DD7AFB988ADD}" type="presOf" srcId="{2B0E80B5-1E1A-4707-BD78-BD6D56F389D7}" destId="{9C7D69EB-6308-4FB0-ACDA-66CA0F0591D7}" srcOrd="0" destOrd="0" presId="urn:microsoft.com/office/officeart/2005/8/layout/vList6"/>
    <dgm:cxn modelId="{B771E513-AE3B-46CC-8BAB-65DF8F91831C}" type="presOf" srcId="{D7C14B6A-6B25-4045-AACA-527E777AE0A5}" destId="{66543613-E324-49B5-B5F7-F631306CA4B3}" srcOrd="0" destOrd="0" presId="urn:microsoft.com/office/officeart/2005/8/layout/vList6"/>
    <dgm:cxn modelId="{74B5BAAE-D177-4FED-A43E-E96F327167DE}" type="presOf" srcId="{3E7C2FDA-FC35-454A-A360-4C428A33BCA7}" destId="{BED0123C-1043-49E9-81A4-9AB9A2812826}" srcOrd="0" destOrd="1" presId="urn:microsoft.com/office/officeart/2005/8/layout/vList6"/>
    <dgm:cxn modelId="{6F0A7FE9-B0C5-4F50-86C4-50DF7A3FB5FE}" srcId="{2B0E80B5-1E1A-4707-BD78-BD6D56F389D7}" destId="{51AC23ED-9B70-4D4F-851A-20C6BA32DBAD}" srcOrd="0" destOrd="0" parTransId="{774FE7CF-4446-4853-BB6D-B16E3017A02B}" sibTransId="{11A18716-391C-4236-B1E5-48E109160DDA}"/>
    <dgm:cxn modelId="{73C779AB-EE53-4A77-961C-272B6596A2AC}" type="presParOf" srcId="{66543613-E324-49B5-B5F7-F631306CA4B3}" destId="{A1AEDE2A-25F4-4617-AB2C-0F20C608431C}" srcOrd="0" destOrd="0" presId="urn:microsoft.com/office/officeart/2005/8/layout/vList6"/>
    <dgm:cxn modelId="{62571AF5-BAED-4CA3-8604-1A0B1EA6FDA3}" type="presParOf" srcId="{A1AEDE2A-25F4-4617-AB2C-0F20C608431C}" destId="{9C7D69EB-6308-4FB0-ACDA-66CA0F0591D7}" srcOrd="0" destOrd="0" presId="urn:microsoft.com/office/officeart/2005/8/layout/vList6"/>
    <dgm:cxn modelId="{EE25268D-447B-478B-808E-054B21A161D1}" type="presParOf" srcId="{A1AEDE2A-25F4-4617-AB2C-0F20C608431C}" destId="{BED0123C-1043-49E9-81A4-9AB9A2812826}" srcOrd="1" destOrd="0" presId="urn:microsoft.com/office/officeart/2005/8/layout/vList6"/>
  </dgm:cxnLst>
  <dgm:bg/>
  <dgm:whole/>
  <dgm:extLst>
    <a:ext uri="http://schemas.microsoft.com/office/drawing/2008/diagram">
      <dsp:dataModelExt xmlns=""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59963C-72EB-41B5-AD52-5C0CC68A77AF}" type="doc">
      <dgm:prSet loTypeId="urn:microsoft.com/office/officeart/2005/8/layout/hList6" loCatId="list" qsTypeId="urn:microsoft.com/office/officeart/2005/8/quickstyle/simple5" qsCatId="simple" csTypeId="urn:microsoft.com/office/officeart/2005/8/colors/colorful3" csCatId="colorful" phldr="1"/>
      <dgm:spPr/>
      <dgm:t>
        <a:bodyPr/>
        <a:lstStyle/>
        <a:p>
          <a:endParaRPr lang="tr-TR"/>
        </a:p>
      </dgm:t>
    </dgm:pt>
    <dgm:pt modelId="{4B8F9851-E96B-4CD2-979F-F62BC594EB8D}">
      <dgm:prSet/>
      <dgm:spPr/>
      <dgm:t>
        <a:bodyPr/>
        <a:lstStyle/>
        <a:p>
          <a:pPr rtl="0"/>
          <a:r>
            <a:rPr lang="tr-TR" b="1" dirty="0" smtClean="0"/>
            <a:t>İhtiyaç Çatışması </a:t>
          </a:r>
          <a:endParaRPr lang="tr-TR" dirty="0"/>
        </a:p>
      </dgm:t>
    </dgm:pt>
    <dgm:pt modelId="{46294C67-1D58-439C-8B46-E38C04F2B697}" type="parTrans" cxnId="{75E4CB40-9B35-47C5-96BF-A1EB3D0826A5}">
      <dgm:prSet/>
      <dgm:spPr/>
      <dgm:t>
        <a:bodyPr/>
        <a:lstStyle/>
        <a:p>
          <a:endParaRPr lang="tr-TR"/>
        </a:p>
      </dgm:t>
    </dgm:pt>
    <dgm:pt modelId="{DA2B58E9-2704-4F85-852D-76B83658CA6E}" type="sibTrans" cxnId="{75E4CB40-9B35-47C5-96BF-A1EB3D0826A5}">
      <dgm:prSet/>
      <dgm:spPr/>
      <dgm:t>
        <a:bodyPr/>
        <a:lstStyle/>
        <a:p>
          <a:endParaRPr lang="tr-TR"/>
        </a:p>
      </dgm:t>
    </dgm:pt>
    <dgm:pt modelId="{E83F9D24-40F4-41FE-AC94-595D2B3CEC0F}">
      <dgm:prSet/>
      <dgm:spPr/>
      <dgm:t>
        <a:bodyPr/>
        <a:lstStyle/>
        <a:p>
          <a:pPr rtl="0"/>
          <a:r>
            <a:rPr lang="tr-TR" b="1" dirty="0" smtClean="0"/>
            <a:t>Değer Çatışması</a:t>
          </a:r>
          <a:endParaRPr lang="tr-TR" dirty="0"/>
        </a:p>
      </dgm:t>
    </dgm:pt>
    <dgm:pt modelId="{44A99168-B7D3-4696-A23A-C0267F58E9A6}" type="parTrans" cxnId="{4D1F4D62-FCFD-40B0-B89D-7FEA802EE61B}">
      <dgm:prSet/>
      <dgm:spPr/>
      <dgm:t>
        <a:bodyPr/>
        <a:lstStyle/>
        <a:p>
          <a:endParaRPr lang="tr-TR"/>
        </a:p>
      </dgm:t>
    </dgm:pt>
    <dgm:pt modelId="{ED5B96A0-15D9-44D9-AF6E-550D810ADF84}" type="sibTrans" cxnId="{4D1F4D62-FCFD-40B0-B89D-7FEA802EE61B}">
      <dgm:prSet/>
      <dgm:spPr/>
      <dgm:t>
        <a:bodyPr/>
        <a:lstStyle/>
        <a:p>
          <a:endParaRPr lang="tr-TR"/>
        </a:p>
      </dgm:t>
    </dgm:pt>
    <dgm:pt modelId="{127731C5-F59D-4617-A484-ED070FA7B90A}" type="pres">
      <dgm:prSet presAssocID="{7A59963C-72EB-41B5-AD52-5C0CC68A77AF}" presName="Name0" presStyleCnt="0">
        <dgm:presLayoutVars>
          <dgm:dir/>
          <dgm:resizeHandles val="exact"/>
        </dgm:presLayoutVars>
      </dgm:prSet>
      <dgm:spPr/>
      <dgm:t>
        <a:bodyPr/>
        <a:lstStyle/>
        <a:p>
          <a:endParaRPr lang="tr-TR"/>
        </a:p>
      </dgm:t>
    </dgm:pt>
    <dgm:pt modelId="{A0852FDF-92FA-4DD9-959C-3620B3FF07CC}" type="pres">
      <dgm:prSet presAssocID="{E83F9D24-40F4-41FE-AC94-595D2B3CEC0F}" presName="node" presStyleLbl="node1" presStyleIdx="0" presStyleCnt="2">
        <dgm:presLayoutVars>
          <dgm:bulletEnabled val="1"/>
        </dgm:presLayoutVars>
      </dgm:prSet>
      <dgm:spPr/>
      <dgm:t>
        <a:bodyPr/>
        <a:lstStyle/>
        <a:p>
          <a:endParaRPr lang="tr-TR"/>
        </a:p>
      </dgm:t>
    </dgm:pt>
    <dgm:pt modelId="{D5E6DAF0-DD5B-4090-8F7C-563D8ABCF298}" type="pres">
      <dgm:prSet presAssocID="{ED5B96A0-15D9-44D9-AF6E-550D810ADF84}" presName="sibTrans" presStyleCnt="0"/>
      <dgm:spPr/>
      <dgm:t>
        <a:bodyPr/>
        <a:lstStyle/>
        <a:p>
          <a:endParaRPr lang="tr-TR"/>
        </a:p>
      </dgm:t>
    </dgm:pt>
    <dgm:pt modelId="{18CA137A-41A7-4383-A504-35AEF6B74864}" type="pres">
      <dgm:prSet presAssocID="{4B8F9851-E96B-4CD2-979F-F62BC594EB8D}" presName="node" presStyleLbl="node1" presStyleIdx="1" presStyleCnt="2">
        <dgm:presLayoutVars>
          <dgm:bulletEnabled val="1"/>
        </dgm:presLayoutVars>
      </dgm:prSet>
      <dgm:spPr/>
      <dgm:t>
        <a:bodyPr/>
        <a:lstStyle/>
        <a:p>
          <a:endParaRPr lang="tr-TR"/>
        </a:p>
      </dgm:t>
    </dgm:pt>
  </dgm:ptLst>
  <dgm:cxnLst>
    <dgm:cxn modelId="{75E4CB40-9B35-47C5-96BF-A1EB3D0826A5}" srcId="{7A59963C-72EB-41B5-AD52-5C0CC68A77AF}" destId="{4B8F9851-E96B-4CD2-979F-F62BC594EB8D}" srcOrd="1" destOrd="0" parTransId="{46294C67-1D58-439C-8B46-E38C04F2B697}" sibTransId="{DA2B58E9-2704-4F85-852D-76B83658CA6E}"/>
    <dgm:cxn modelId="{15AD05AF-F8E9-4677-8B90-5F3E10049995}" type="presOf" srcId="{4B8F9851-E96B-4CD2-979F-F62BC594EB8D}" destId="{18CA137A-41A7-4383-A504-35AEF6B74864}" srcOrd="0" destOrd="0" presId="urn:microsoft.com/office/officeart/2005/8/layout/hList6"/>
    <dgm:cxn modelId="{3758700B-EDCB-4B59-92E3-15F365930FC8}" type="presOf" srcId="{E83F9D24-40F4-41FE-AC94-595D2B3CEC0F}" destId="{A0852FDF-92FA-4DD9-959C-3620B3FF07CC}" srcOrd="0" destOrd="0" presId="urn:microsoft.com/office/officeart/2005/8/layout/hList6"/>
    <dgm:cxn modelId="{4D1F4D62-FCFD-40B0-B89D-7FEA802EE61B}" srcId="{7A59963C-72EB-41B5-AD52-5C0CC68A77AF}" destId="{E83F9D24-40F4-41FE-AC94-595D2B3CEC0F}" srcOrd="0" destOrd="0" parTransId="{44A99168-B7D3-4696-A23A-C0267F58E9A6}" sibTransId="{ED5B96A0-15D9-44D9-AF6E-550D810ADF84}"/>
    <dgm:cxn modelId="{D884AB66-0A6D-4F0C-95D7-F44C6B754203}" type="presOf" srcId="{7A59963C-72EB-41B5-AD52-5C0CC68A77AF}" destId="{127731C5-F59D-4617-A484-ED070FA7B90A}" srcOrd="0" destOrd="0" presId="urn:microsoft.com/office/officeart/2005/8/layout/hList6"/>
    <dgm:cxn modelId="{ABA3E055-0D94-4323-813F-1B9396897B29}" type="presParOf" srcId="{127731C5-F59D-4617-A484-ED070FA7B90A}" destId="{A0852FDF-92FA-4DD9-959C-3620B3FF07CC}" srcOrd="0" destOrd="0" presId="urn:microsoft.com/office/officeart/2005/8/layout/hList6"/>
    <dgm:cxn modelId="{7AB0DA1C-D677-47B5-946B-D5984614C4C5}" type="presParOf" srcId="{127731C5-F59D-4617-A484-ED070FA7B90A}" destId="{D5E6DAF0-DD5B-4090-8F7C-563D8ABCF298}" srcOrd="1" destOrd="0" presId="urn:microsoft.com/office/officeart/2005/8/layout/hList6"/>
    <dgm:cxn modelId="{35418CA9-40AC-4261-8E94-6064F0414666}" type="presParOf" srcId="{127731C5-F59D-4617-A484-ED070FA7B90A}" destId="{18CA137A-41A7-4383-A504-35AEF6B74864}" srcOrd="2" destOrd="0" presId="urn:microsoft.com/office/officeart/2005/8/layout/hList6"/>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78DFB7-BB9E-44B0-BA36-84A21E77EB68}" type="doc">
      <dgm:prSet loTypeId="urn:microsoft.com/office/officeart/2005/8/layout/arrow2" loCatId="process" qsTypeId="urn:microsoft.com/office/officeart/2005/8/quickstyle/3d1" qsCatId="3D" csTypeId="urn:microsoft.com/office/officeart/2005/8/colors/colorful3" csCatId="colorful" phldr="1"/>
      <dgm:spPr/>
      <dgm:t>
        <a:bodyPr/>
        <a:lstStyle/>
        <a:p>
          <a:endParaRPr lang="tr-TR"/>
        </a:p>
      </dgm:t>
    </dgm:pt>
    <dgm:pt modelId="{1070B5E5-23C0-499F-91B3-A6CD6A0CE70C}">
      <dgm:prSet phldrT="[Metin]" custT="1"/>
      <dgm:spPr/>
      <dgm:t>
        <a:bodyPr/>
        <a:lstStyle/>
        <a:p>
          <a:r>
            <a:rPr lang="tr-TR" sz="2000" b="1" dirty="0" smtClean="0">
              <a:solidFill>
                <a:schemeClr val="tx1"/>
              </a:solidFill>
            </a:rPr>
            <a:t>2.AŞAMA</a:t>
          </a:r>
          <a:endParaRPr lang="tr-TR" sz="2000" b="1" dirty="0">
            <a:solidFill>
              <a:schemeClr val="tx1"/>
            </a:solidFill>
          </a:endParaRPr>
        </a:p>
      </dgm:t>
    </dgm:pt>
    <dgm:pt modelId="{EC8D5053-8E5D-4185-9A5F-8538B3ED3E3E}" type="parTrans" cxnId="{0554D27C-78E6-4042-980D-735D308F9C0F}">
      <dgm:prSet/>
      <dgm:spPr/>
      <dgm:t>
        <a:bodyPr/>
        <a:lstStyle/>
        <a:p>
          <a:endParaRPr lang="tr-TR" sz="2000" b="1">
            <a:solidFill>
              <a:schemeClr val="tx1"/>
            </a:solidFill>
          </a:endParaRPr>
        </a:p>
      </dgm:t>
    </dgm:pt>
    <dgm:pt modelId="{CF95F3EA-99E7-442F-B64C-4E80A1D2C431}" type="sibTrans" cxnId="{0554D27C-78E6-4042-980D-735D308F9C0F}">
      <dgm:prSet/>
      <dgm:spPr/>
      <dgm:t>
        <a:bodyPr/>
        <a:lstStyle/>
        <a:p>
          <a:endParaRPr lang="tr-TR" sz="2000" b="1">
            <a:solidFill>
              <a:schemeClr val="tx1"/>
            </a:solidFill>
          </a:endParaRPr>
        </a:p>
      </dgm:t>
    </dgm:pt>
    <dgm:pt modelId="{95615C40-4D0B-4E2A-AC34-7378A8804FC2}">
      <dgm:prSet phldrT="[Metin]" custT="1"/>
      <dgm:spPr/>
      <dgm:t>
        <a:bodyPr/>
        <a:lstStyle/>
        <a:p>
          <a:r>
            <a:rPr lang="tr-TR" sz="2000" b="1" dirty="0" smtClean="0">
              <a:solidFill>
                <a:schemeClr val="tx1"/>
              </a:solidFill>
            </a:rPr>
            <a:t>4.AŞAMA</a:t>
          </a:r>
          <a:endParaRPr lang="tr-TR" sz="2000" b="1" dirty="0">
            <a:solidFill>
              <a:schemeClr val="tx1"/>
            </a:solidFill>
          </a:endParaRPr>
        </a:p>
      </dgm:t>
    </dgm:pt>
    <dgm:pt modelId="{D9255481-F0A4-4220-836C-A77CC0A37676}" type="parTrans" cxnId="{67F9A74F-38BB-413A-922A-3967D6E5B54E}">
      <dgm:prSet/>
      <dgm:spPr/>
      <dgm:t>
        <a:bodyPr/>
        <a:lstStyle/>
        <a:p>
          <a:endParaRPr lang="tr-TR" sz="2000" b="1">
            <a:solidFill>
              <a:schemeClr val="tx1"/>
            </a:solidFill>
          </a:endParaRPr>
        </a:p>
      </dgm:t>
    </dgm:pt>
    <dgm:pt modelId="{46B304D5-92E7-47E6-85DE-3E94C2DCA399}" type="sibTrans" cxnId="{67F9A74F-38BB-413A-922A-3967D6E5B54E}">
      <dgm:prSet/>
      <dgm:spPr/>
      <dgm:t>
        <a:bodyPr/>
        <a:lstStyle/>
        <a:p>
          <a:endParaRPr lang="tr-TR" sz="2000" b="1">
            <a:solidFill>
              <a:schemeClr val="tx1"/>
            </a:solidFill>
          </a:endParaRPr>
        </a:p>
      </dgm:t>
    </dgm:pt>
    <dgm:pt modelId="{BA1D9DC4-4BD8-42F4-92D3-3E3853819ED3}">
      <dgm:prSet phldrT="[Metin]" custT="1"/>
      <dgm:spPr/>
      <dgm:t>
        <a:bodyPr/>
        <a:lstStyle/>
        <a:p>
          <a:r>
            <a:rPr lang="tr-TR" sz="2000" b="1" dirty="0" smtClean="0">
              <a:solidFill>
                <a:schemeClr val="tx1"/>
              </a:solidFill>
            </a:rPr>
            <a:t>5.AŞAMA</a:t>
          </a:r>
          <a:endParaRPr lang="tr-TR" sz="2000" b="1" dirty="0">
            <a:solidFill>
              <a:schemeClr val="tx1"/>
            </a:solidFill>
          </a:endParaRPr>
        </a:p>
      </dgm:t>
    </dgm:pt>
    <dgm:pt modelId="{94707D2C-1D49-488B-8421-476952E1B939}" type="parTrans" cxnId="{EC8E5365-4F7E-4761-BEBB-0375C6B4DD16}">
      <dgm:prSet/>
      <dgm:spPr/>
      <dgm:t>
        <a:bodyPr/>
        <a:lstStyle/>
        <a:p>
          <a:endParaRPr lang="tr-TR" sz="2000" b="1">
            <a:solidFill>
              <a:schemeClr val="tx1"/>
            </a:solidFill>
          </a:endParaRPr>
        </a:p>
      </dgm:t>
    </dgm:pt>
    <dgm:pt modelId="{2E562EDF-7225-4352-B4BC-0A9E9A23992B}" type="sibTrans" cxnId="{EC8E5365-4F7E-4761-BEBB-0375C6B4DD16}">
      <dgm:prSet/>
      <dgm:spPr/>
      <dgm:t>
        <a:bodyPr/>
        <a:lstStyle/>
        <a:p>
          <a:endParaRPr lang="tr-TR" sz="2000" b="1">
            <a:solidFill>
              <a:schemeClr val="tx1"/>
            </a:solidFill>
          </a:endParaRPr>
        </a:p>
      </dgm:t>
    </dgm:pt>
    <dgm:pt modelId="{5800ADE2-BD1C-43A6-9F02-718C9F976602}">
      <dgm:prSet custT="1"/>
      <dgm:spPr/>
      <dgm:t>
        <a:bodyPr/>
        <a:lstStyle/>
        <a:p>
          <a:r>
            <a:rPr lang="tr-TR" sz="2000" b="1" dirty="0" smtClean="0">
              <a:solidFill>
                <a:schemeClr val="tx1"/>
              </a:solidFill>
            </a:rPr>
            <a:t>1.AŞAMA</a:t>
          </a:r>
          <a:endParaRPr lang="tr-TR" sz="2000" b="1" dirty="0">
            <a:solidFill>
              <a:schemeClr val="tx1"/>
            </a:solidFill>
          </a:endParaRPr>
        </a:p>
      </dgm:t>
    </dgm:pt>
    <dgm:pt modelId="{C16A168F-09EB-4BCD-9A30-5530CE2906C3}" type="parTrans" cxnId="{F28E231A-F20E-46F3-95E3-E83C5BE29439}">
      <dgm:prSet/>
      <dgm:spPr/>
      <dgm:t>
        <a:bodyPr/>
        <a:lstStyle/>
        <a:p>
          <a:endParaRPr lang="tr-TR" sz="2000" b="1">
            <a:solidFill>
              <a:schemeClr val="tx1"/>
            </a:solidFill>
          </a:endParaRPr>
        </a:p>
      </dgm:t>
    </dgm:pt>
    <dgm:pt modelId="{21B6F4B1-38B5-4741-9A77-A4A3475D81FC}" type="sibTrans" cxnId="{F28E231A-F20E-46F3-95E3-E83C5BE29439}">
      <dgm:prSet/>
      <dgm:spPr/>
      <dgm:t>
        <a:bodyPr/>
        <a:lstStyle/>
        <a:p>
          <a:endParaRPr lang="tr-TR" sz="2000" b="1">
            <a:solidFill>
              <a:schemeClr val="tx1"/>
            </a:solidFill>
          </a:endParaRPr>
        </a:p>
      </dgm:t>
    </dgm:pt>
    <dgm:pt modelId="{BCE5ACE0-9921-4E9A-8501-4FC38A034707}">
      <dgm:prSet custT="1"/>
      <dgm:spPr/>
      <dgm:t>
        <a:bodyPr/>
        <a:lstStyle/>
        <a:p>
          <a:r>
            <a:rPr lang="tr-TR" sz="2000" b="1" dirty="0" smtClean="0">
              <a:solidFill>
                <a:schemeClr val="tx1"/>
              </a:solidFill>
            </a:rPr>
            <a:t>3.AŞAMA</a:t>
          </a:r>
          <a:endParaRPr lang="tr-TR" sz="2000" b="1" dirty="0">
            <a:solidFill>
              <a:schemeClr val="tx1"/>
            </a:solidFill>
          </a:endParaRPr>
        </a:p>
      </dgm:t>
    </dgm:pt>
    <dgm:pt modelId="{38C9DFC0-D7E1-418E-8E87-0F84017ED7A6}" type="parTrans" cxnId="{C77C0CAF-E428-4669-B77D-40D2AAC20C19}">
      <dgm:prSet/>
      <dgm:spPr/>
      <dgm:t>
        <a:bodyPr/>
        <a:lstStyle/>
        <a:p>
          <a:endParaRPr lang="tr-TR" sz="2000" b="1">
            <a:solidFill>
              <a:schemeClr val="tx1"/>
            </a:solidFill>
          </a:endParaRPr>
        </a:p>
      </dgm:t>
    </dgm:pt>
    <dgm:pt modelId="{0D29B157-3FFE-4871-A67E-86C5DD8B2629}" type="sibTrans" cxnId="{C77C0CAF-E428-4669-B77D-40D2AAC20C19}">
      <dgm:prSet/>
      <dgm:spPr/>
      <dgm:t>
        <a:bodyPr/>
        <a:lstStyle/>
        <a:p>
          <a:endParaRPr lang="tr-TR" sz="2000" b="1">
            <a:solidFill>
              <a:schemeClr val="tx1"/>
            </a:solidFill>
          </a:endParaRPr>
        </a:p>
      </dgm:t>
    </dgm:pt>
    <dgm:pt modelId="{227C27D6-1A7E-4EAF-BF93-82B5CB02DA4A}">
      <dgm:prSet/>
      <dgm:spPr/>
      <dgm:t>
        <a:bodyPr/>
        <a:lstStyle/>
        <a:p>
          <a:endParaRPr lang="tr-TR" dirty="0"/>
        </a:p>
      </dgm:t>
    </dgm:pt>
    <dgm:pt modelId="{8FA57266-D41E-4577-ACB0-BAB2B6DFB40F}" type="parTrans" cxnId="{F86AAC7D-2509-40FD-A636-412F9727E458}">
      <dgm:prSet/>
      <dgm:spPr/>
      <dgm:t>
        <a:bodyPr/>
        <a:lstStyle/>
        <a:p>
          <a:endParaRPr lang="tr-TR" sz="2000" b="1">
            <a:solidFill>
              <a:schemeClr val="tx1"/>
            </a:solidFill>
          </a:endParaRPr>
        </a:p>
      </dgm:t>
    </dgm:pt>
    <dgm:pt modelId="{524B306F-44D2-4CB7-9CC3-613ABF7CA205}" type="sibTrans" cxnId="{F86AAC7D-2509-40FD-A636-412F9727E458}">
      <dgm:prSet/>
      <dgm:spPr/>
      <dgm:t>
        <a:bodyPr/>
        <a:lstStyle/>
        <a:p>
          <a:endParaRPr lang="tr-TR" sz="2000" b="1">
            <a:solidFill>
              <a:schemeClr val="tx1"/>
            </a:solidFill>
          </a:endParaRPr>
        </a:p>
      </dgm:t>
    </dgm:pt>
    <dgm:pt modelId="{EC5B13CF-C5AE-4F08-8CA5-9A2943321F55}" type="pres">
      <dgm:prSet presAssocID="{3278DFB7-BB9E-44B0-BA36-84A21E77EB68}" presName="arrowDiagram" presStyleCnt="0">
        <dgm:presLayoutVars>
          <dgm:chMax val="5"/>
          <dgm:dir/>
          <dgm:resizeHandles val="exact"/>
        </dgm:presLayoutVars>
      </dgm:prSet>
      <dgm:spPr/>
      <dgm:t>
        <a:bodyPr/>
        <a:lstStyle/>
        <a:p>
          <a:endParaRPr lang="tr-TR"/>
        </a:p>
      </dgm:t>
    </dgm:pt>
    <dgm:pt modelId="{9B46B1C6-A648-4BF7-86BE-C630D20D0F8A}" type="pres">
      <dgm:prSet presAssocID="{3278DFB7-BB9E-44B0-BA36-84A21E77EB68}" presName="arrow" presStyleLbl="bgShp" presStyleIdx="0" presStyleCnt="1" custScaleX="97706" custLinFactNeighborX="-301" custLinFactNeighborY="622">
        <dgm:style>
          <a:lnRef idx="1">
            <a:schemeClr val="accent3"/>
          </a:lnRef>
          <a:fillRef idx="2">
            <a:schemeClr val="accent3"/>
          </a:fillRef>
          <a:effectRef idx="1">
            <a:schemeClr val="accent3"/>
          </a:effectRef>
          <a:fontRef idx="minor">
            <a:schemeClr val="dk1"/>
          </a:fontRef>
        </dgm:style>
      </dgm:prSet>
      <dgm:spPr/>
    </dgm:pt>
    <dgm:pt modelId="{FC493D9B-80E3-4A53-A9E6-786A252C218E}" type="pres">
      <dgm:prSet presAssocID="{3278DFB7-BB9E-44B0-BA36-84A21E77EB68}" presName="arrowDiagram5" presStyleCnt="0"/>
      <dgm:spPr/>
    </dgm:pt>
    <dgm:pt modelId="{9C0D49C8-1CE8-410A-954A-1A7EF33E93CC}" type="pres">
      <dgm:prSet presAssocID="{5800ADE2-BD1C-43A6-9F02-718C9F976602}" presName="bullet5a" presStyleLbl="node1" presStyleIdx="0" presStyleCnt="5" custLinFactNeighborX="15054" custLinFactNeighborY="-25928"/>
      <dgm:spPr/>
    </dgm:pt>
    <dgm:pt modelId="{6A9070F6-D0D5-450E-BFCE-6849E2F5C302}" type="pres">
      <dgm:prSet presAssocID="{5800ADE2-BD1C-43A6-9F02-718C9F976602}" presName="textBox5a" presStyleLbl="revTx" presStyleIdx="0" presStyleCnt="5" custScaleX="128134" custLinFactNeighborX="13811">
        <dgm:presLayoutVars>
          <dgm:bulletEnabled val="1"/>
        </dgm:presLayoutVars>
      </dgm:prSet>
      <dgm:spPr/>
      <dgm:t>
        <a:bodyPr/>
        <a:lstStyle/>
        <a:p>
          <a:endParaRPr lang="tr-TR"/>
        </a:p>
      </dgm:t>
    </dgm:pt>
    <dgm:pt modelId="{5C4B0964-CEE1-4C5B-B02F-5C067A9C86E9}" type="pres">
      <dgm:prSet presAssocID="{1070B5E5-23C0-499F-91B3-A6CD6A0CE70C}" presName="bullet5b" presStyleLbl="node1" presStyleIdx="1" presStyleCnt="5"/>
      <dgm:spPr/>
    </dgm:pt>
    <dgm:pt modelId="{6C72EE78-C45F-4810-9D86-A2420D6D91C0}" type="pres">
      <dgm:prSet presAssocID="{1070B5E5-23C0-499F-91B3-A6CD6A0CE70C}" presName="textBox5b" presStyleLbl="revTx" presStyleIdx="1" presStyleCnt="5" custLinFactNeighborX="3622">
        <dgm:presLayoutVars>
          <dgm:bulletEnabled val="1"/>
        </dgm:presLayoutVars>
      </dgm:prSet>
      <dgm:spPr/>
      <dgm:t>
        <a:bodyPr/>
        <a:lstStyle/>
        <a:p>
          <a:endParaRPr lang="tr-TR"/>
        </a:p>
      </dgm:t>
    </dgm:pt>
    <dgm:pt modelId="{BCE1E4EF-1188-4DF8-8409-696E926F8153}" type="pres">
      <dgm:prSet presAssocID="{BCE5ACE0-9921-4E9A-8501-4FC38A034707}" presName="bullet5c" presStyleLbl="node1" presStyleIdx="2" presStyleCnt="5"/>
      <dgm:spPr/>
    </dgm:pt>
    <dgm:pt modelId="{B6F5C2DD-288F-438E-9D5E-21EA9C258B82}" type="pres">
      <dgm:prSet presAssocID="{BCE5ACE0-9921-4E9A-8501-4FC38A034707}" presName="textBox5c" presStyleLbl="revTx" presStyleIdx="2" presStyleCnt="5" custLinFactNeighborX="4033">
        <dgm:presLayoutVars>
          <dgm:bulletEnabled val="1"/>
        </dgm:presLayoutVars>
      </dgm:prSet>
      <dgm:spPr/>
      <dgm:t>
        <a:bodyPr/>
        <a:lstStyle/>
        <a:p>
          <a:endParaRPr lang="tr-TR"/>
        </a:p>
      </dgm:t>
    </dgm:pt>
    <dgm:pt modelId="{E1559255-0CA0-4590-B124-0E32945845B4}" type="pres">
      <dgm:prSet presAssocID="{95615C40-4D0B-4E2A-AC34-7378A8804FC2}" presName="bullet5d" presStyleLbl="node1" presStyleIdx="3" presStyleCnt="5"/>
      <dgm:spPr/>
    </dgm:pt>
    <dgm:pt modelId="{28027791-06FB-421A-BF0E-81A8A0DF541D}" type="pres">
      <dgm:prSet presAssocID="{95615C40-4D0B-4E2A-AC34-7378A8804FC2}" presName="textBox5d" presStyleLbl="revTx" presStyleIdx="3" presStyleCnt="5">
        <dgm:presLayoutVars>
          <dgm:bulletEnabled val="1"/>
        </dgm:presLayoutVars>
      </dgm:prSet>
      <dgm:spPr/>
      <dgm:t>
        <a:bodyPr/>
        <a:lstStyle/>
        <a:p>
          <a:endParaRPr lang="tr-TR"/>
        </a:p>
      </dgm:t>
    </dgm:pt>
    <dgm:pt modelId="{89A5ECD9-242D-4469-98A0-A7A621E24500}" type="pres">
      <dgm:prSet presAssocID="{BA1D9DC4-4BD8-42F4-92D3-3E3853819ED3}" presName="bullet5e" presStyleLbl="node1" presStyleIdx="4" presStyleCnt="5"/>
      <dgm:spPr/>
    </dgm:pt>
    <dgm:pt modelId="{44C003FC-73C0-498A-8E3B-7B0F5F6C289D}" type="pres">
      <dgm:prSet presAssocID="{BA1D9DC4-4BD8-42F4-92D3-3E3853819ED3}" presName="textBox5e" presStyleLbl="revTx" presStyleIdx="4" presStyleCnt="5">
        <dgm:presLayoutVars>
          <dgm:bulletEnabled val="1"/>
        </dgm:presLayoutVars>
      </dgm:prSet>
      <dgm:spPr/>
      <dgm:t>
        <a:bodyPr/>
        <a:lstStyle/>
        <a:p>
          <a:endParaRPr lang="tr-TR"/>
        </a:p>
      </dgm:t>
    </dgm:pt>
  </dgm:ptLst>
  <dgm:cxnLst>
    <dgm:cxn modelId="{F0BF16B2-E0D1-4092-8671-E880BA7DD089}" type="presOf" srcId="{1070B5E5-23C0-499F-91B3-A6CD6A0CE70C}" destId="{6C72EE78-C45F-4810-9D86-A2420D6D91C0}" srcOrd="0" destOrd="0" presId="urn:microsoft.com/office/officeart/2005/8/layout/arrow2"/>
    <dgm:cxn modelId="{C77C0CAF-E428-4669-B77D-40D2AAC20C19}" srcId="{3278DFB7-BB9E-44B0-BA36-84A21E77EB68}" destId="{BCE5ACE0-9921-4E9A-8501-4FC38A034707}" srcOrd="2" destOrd="0" parTransId="{38C9DFC0-D7E1-418E-8E87-0F84017ED7A6}" sibTransId="{0D29B157-3FFE-4871-A67E-86C5DD8B2629}"/>
    <dgm:cxn modelId="{F28E231A-F20E-46F3-95E3-E83C5BE29439}" srcId="{3278DFB7-BB9E-44B0-BA36-84A21E77EB68}" destId="{5800ADE2-BD1C-43A6-9F02-718C9F976602}" srcOrd="0" destOrd="0" parTransId="{C16A168F-09EB-4BCD-9A30-5530CE2906C3}" sibTransId="{21B6F4B1-38B5-4741-9A77-A4A3475D81FC}"/>
    <dgm:cxn modelId="{B7AEB45C-BC2A-490A-8A57-B67DE29E3FA5}" type="presOf" srcId="{95615C40-4D0B-4E2A-AC34-7378A8804FC2}" destId="{28027791-06FB-421A-BF0E-81A8A0DF541D}" srcOrd="0" destOrd="0" presId="urn:microsoft.com/office/officeart/2005/8/layout/arrow2"/>
    <dgm:cxn modelId="{3CDDCCB6-5050-45D2-B644-D2852B259410}" type="presOf" srcId="{BA1D9DC4-4BD8-42F4-92D3-3E3853819ED3}" destId="{44C003FC-73C0-498A-8E3B-7B0F5F6C289D}" srcOrd="0" destOrd="0" presId="urn:microsoft.com/office/officeart/2005/8/layout/arrow2"/>
    <dgm:cxn modelId="{F86AAC7D-2509-40FD-A636-412F9727E458}" srcId="{3278DFB7-BB9E-44B0-BA36-84A21E77EB68}" destId="{227C27D6-1A7E-4EAF-BF93-82B5CB02DA4A}" srcOrd="5" destOrd="0" parTransId="{8FA57266-D41E-4577-ACB0-BAB2B6DFB40F}" sibTransId="{524B306F-44D2-4CB7-9CC3-613ABF7CA205}"/>
    <dgm:cxn modelId="{0554D27C-78E6-4042-980D-735D308F9C0F}" srcId="{3278DFB7-BB9E-44B0-BA36-84A21E77EB68}" destId="{1070B5E5-23C0-499F-91B3-A6CD6A0CE70C}" srcOrd="1" destOrd="0" parTransId="{EC8D5053-8E5D-4185-9A5F-8538B3ED3E3E}" sibTransId="{CF95F3EA-99E7-442F-B64C-4E80A1D2C431}"/>
    <dgm:cxn modelId="{67F9A74F-38BB-413A-922A-3967D6E5B54E}" srcId="{3278DFB7-BB9E-44B0-BA36-84A21E77EB68}" destId="{95615C40-4D0B-4E2A-AC34-7378A8804FC2}" srcOrd="3" destOrd="0" parTransId="{D9255481-F0A4-4220-836C-A77CC0A37676}" sibTransId="{46B304D5-92E7-47E6-85DE-3E94C2DCA399}"/>
    <dgm:cxn modelId="{FA0A6518-2BBB-4ACC-81AD-120B6A8E8E2D}" type="presOf" srcId="{5800ADE2-BD1C-43A6-9F02-718C9F976602}" destId="{6A9070F6-D0D5-450E-BFCE-6849E2F5C302}" srcOrd="0" destOrd="0" presId="urn:microsoft.com/office/officeart/2005/8/layout/arrow2"/>
    <dgm:cxn modelId="{8EDE70DE-B60B-4467-937B-BAE08D6A67D3}" type="presOf" srcId="{3278DFB7-BB9E-44B0-BA36-84A21E77EB68}" destId="{EC5B13CF-C5AE-4F08-8CA5-9A2943321F55}" srcOrd="0" destOrd="0" presId="urn:microsoft.com/office/officeart/2005/8/layout/arrow2"/>
    <dgm:cxn modelId="{EC8E5365-4F7E-4761-BEBB-0375C6B4DD16}" srcId="{3278DFB7-BB9E-44B0-BA36-84A21E77EB68}" destId="{BA1D9DC4-4BD8-42F4-92D3-3E3853819ED3}" srcOrd="4" destOrd="0" parTransId="{94707D2C-1D49-488B-8421-476952E1B939}" sibTransId="{2E562EDF-7225-4352-B4BC-0A9E9A23992B}"/>
    <dgm:cxn modelId="{E39D4E70-4B4E-420C-B072-574F1022E740}" type="presOf" srcId="{BCE5ACE0-9921-4E9A-8501-4FC38A034707}" destId="{B6F5C2DD-288F-438E-9D5E-21EA9C258B82}" srcOrd="0" destOrd="0" presId="urn:microsoft.com/office/officeart/2005/8/layout/arrow2"/>
    <dgm:cxn modelId="{6F71861F-D7C2-4115-A8E7-701C8BC1B67A}" type="presParOf" srcId="{EC5B13CF-C5AE-4F08-8CA5-9A2943321F55}" destId="{9B46B1C6-A648-4BF7-86BE-C630D20D0F8A}" srcOrd="0" destOrd="0" presId="urn:microsoft.com/office/officeart/2005/8/layout/arrow2"/>
    <dgm:cxn modelId="{207ADE18-EF15-4B85-8825-E6C90D40D23E}" type="presParOf" srcId="{EC5B13CF-C5AE-4F08-8CA5-9A2943321F55}" destId="{FC493D9B-80E3-4A53-A9E6-786A252C218E}" srcOrd="1" destOrd="0" presId="urn:microsoft.com/office/officeart/2005/8/layout/arrow2"/>
    <dgm:cxn modelId="{2A58E53E-64D2-47AA-9501-267D367117F9}" type="presParOf" srcId="{FC493D9B-80E3-4A53-A9E6-786A252C218E}" destId="{9C0D49C8-1CE8-410A-954A-1A7EF33E93CC}" srcOrd="0" destOrd="0" presId="urn:microsoft.com/office/officeart/2005/8/layout/arrow2"/>
    <dgm:cxn modelId="{322DD4D5-03C5-488B-B11C-1441422DA599}" type="presParOf" srcId="{FC493D9B-80E3-4A53-A9E6-786A252C218E}" destId="{6A9070F6-D0D5-450E-BFCE-6849E2F5C302}" srcOrd="1" destOrd="0" presId="urn:microsoft.com/office/officeart/2005/8/layout/arrow2"/>
    <dgm:cxn modelId="{69CD1302-39C1-40F9-A773-615B25A3804A}" type="presParOf" srcId="{FC493D9B-80E3-4A53-A9E6-786A252C218E}" destId="{5C4B0964-CEE1-4C5B-B02F-5C067A9C86E9}" srcOrd="2" destOrd="0" presId="urn:microsoft.com/office/officeart/2005/8/layout/arrow2"/>
    <dgm:cxn modelId="{5561C7F7-4314-47F9-AB3C-1711C4507F5A}" type="presParOf" srcId="{FC493D9B-80E3-4A53-A9E6-786A252C218E}" destId="{6C72EE78-C45F-4810-9D86-A2420D6D91C0}" srcOrd="3" destOrd="0" presId="urn:microsoft.com/office/officeart/2005/8/layout/arrow2"/>
    <dgm:cxn modelId="{FF75D689-3708-416E-8092-5434FF4E7CFF}" type="presParOf" srcId="{FC493D9B-80E3-4A53-A9E6-786A252C218E}" destId="{BCE1E4EF-1188-4DF8-8409-696E926F8153}" srcOrd="4" destOrd="0" presId="urn:microsoft.com/office/officeart/2005/8/layout/arrow2"/>
    <dgm:cxn modelId="{18454B60-173B-46A3-B037-666BF6D12A38}" type="presParOf" srcId="{FC493D9B-80E3-4A53-A9E6-786A252C218E}" destId="{B6F5C2DD-288F-438E-9D5E-21EA9C258B82}" srcOrd="5" destOrd="0" presId="urn:microsoft.com/office/officeart/2005/8/layout/arrow2"/>
    <dgm:cxn modelId="{4F125DFC-AB5B-4D78-B020-28BC04317E28}" type="presParOf" srcId="{FC493D9B-80E3-4A53-A9E6-786A252C218E}" destId="{E1559255-0CA0-4590-B124-0E32945845B4}" srcOrd="6" destOrd="0" presId="urn:microsoft.com/office/officeart/2005/8/layout/arrow2"/>
    <dgm:cxn modelId="{0DED36D1-0863-40CB-8A83-5AC41E3EFBFA}" type="presParOf" srcId="{FC493D9B-80E3-4A53-A9E6-786A252C218E}" destId="{28027791-06FB-421A-BF0E-81A8A0DF541D}" srcOrd="7" destOrd="0" presId="urn:microsoft.com/office/officeart/2005/8/layout/arrow2"/>
    <dgm:cxn modelId="{D015F8A2-C160-4DE6-9488-7604740B69F4}" type="presParOf" srcId="{FC493D9B-80E3-4A53-A9E6-786A252C218E}" destId="{89A5ECD9-242D-4469-98A0-A7A621E24500}" srcOrd="8" destOrd="0" presId="urn:microsoft.com/office/officeart/2005/8/layout/arrow2"/>
    <dgm:cxn modelId="{4CC5987D-E900-43D5-8C3D-E6EFD06BA729}" type="presParOf" srcId="{FC493D9B-80E3-4A53-A9E6-786A252C218E}" destId="{44C003FC-73C0-498A-8E3B-7B0F5F6C289D}" srcOrd="9" destOrd="0" presId="urn:microsoft.com/office/officeart/2005/8/layout/arrow2"/>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D7801C-6D81-467D-BA4A-32E9B8F11B75}" type="doc">
      <dgm:prSet loTypeId="urn:microsoft.com/office/officeart/2005/8/layout/process4" loCatId="list" qsTypeId="urn:microsoft.com/office/officeart/2005/8/quickstyle/simple5" qsCatId="simple" csTypeId="urn:microsoft.com/office/officeart/2005/8/colors/colorful1#1" csCatId="colorful" phldr="1"/>
      <dgm:spPr/>
      <dgm:t>
        <a:bodyPr/>
        <a:lstStyle/>
        <a:p>
          <a:endParaRPr lang="tr-TR"/>
        </a:p>
      </dgm:t>
    </dgm:pt>
    <dgm:pt modelId="{9523E1BA-4AD6-4A2E-B70E-BBCFF04F9FA8}">
      <dgm:prSet phldrT="[Metin]" custT="1"/>
      <dgm:spPr/>
      <dgm:t>
        <a:bodyPr/>
        <a:lstStyle/>
        <a:p>
          <a:r>
            <a:rPr lang="tr-TR" sz="3600" b="1" dirty="0" smtClean="0"/>
            <a:t>1. AŞAMA</a:t>
          </a:r>
          <a:endParaRPr lang="tr-TR" sz="3600" b="1" dirty="0"/>
        </a:p>
      </dgm:t>
    </dgm:pt>
    <dgm:pt modelId="{0E452360-DD7F-42E5-861E-91360B27F17F}" type="parTrans" cxnId="{B30806EA-FF2C-4A26-BD07-6B267D7DE49C}">
      <dgm:prSet/>
      <dgm:spPr/>
      <dgm:t>
        <a:bodyPr/>
        <a:lstStyle/>
        <a:p>
          <a:endParaRPr lang="tr-TR" b="1"/>
        </a:p>
      </dgm:t>
    </dgm:pt>
    <dgm:pt modelId="{9C0CCF6A-F5C6-4E0D-BA25-AE2BE5B52B45}" type="sibTrans" cxnId="{B30806EA-FF2C-4A26-BD07-6B267D7DE49C}">
      <dgm:prSet/>
      <dgm:spPr/>
      <dgm:t>
        <a:bodyPr/>
        <a:lstStyle/>
        <a:p>
          <a:endParaRPr lang="tr-TR" b="1"/>
        </a:p>
      </dgm:t>
    </dgm:pt>
    <dgm:pt modelId="{1DD038E6-E7B1-487B-BF17-F2DD69989226}">
      <dgm:prSet phldrT="[Metin]" custT="1"/>
      <dgm:spPr/>
      <dgm:t>
        <a:bodyPr/>
        <a:lstStyle/>
        <a:p>
          <a:r>
            <a:rPr lang="tr-TR" sz="2400" b="1" i="1" dirty="0" smtClean="0">
              <a:latin typeface="Comic Sans MS" pitchFamily="66" charset="0"/>
            </a:rPr>
            <a:t>(Gelişmemiş)</a:t>
          </a:r>
          <a:r>
            <a:rPr lang="tr-TR" sz="2400" b="1" dirty="0" smtClean="0">
              <a:latin typeface="Comic Sans MS" pitchFamily="66" charset="0"/>
            </a:rPr>
            <a:t> </a:t>
          </a:r>
          <a:endParaRPr lang="tr-TR" sz="2400" b="1" dirty="0"/>
        </a:p>
      </dgm:t>
    </dgm:pt>
    <dgm:pt modelId="{8A42F109-94FF-4427-B9CC-DA3B748F69C3}" type="parTrans" cxnId="{8995411C-B787-4136-954F-D560CF6E2320}">
      <dgm:prSet/>
      <dgm:spPr/>
      <dgm:t>
        <a:bodyPr/>
        <a:lstStyle/>
        <a:p>
          <a:endParaRPr lang="tr-TR" b="1"/>
        </a:p>
      </dgm:t>
    </dgm:pt>
    <dgm:pt modelId="{C5B2BA41-8C5E-43F5-BDAF-041D773F32E3}" type="sibTrans" cxnId="{8995411C-B787-4136-954F-D560CF6E2320}">
      <dgm:prSet/>
      <dgm:spPr/>
      <dgm:t>
        <a:bodyPr/>
        <a:lstStyle/>
        <a:p>
          <a:endParaRPr lang="tr-TR" b="1"/>
        </a:p>
      </dgm:t>
    </dgm:pt>
    <dgm:pt modelId="{2FF4A256-9D2F-4513-83C2-3B211574420E}">
      <dgm:prSet phldrT="[Metin]" custT="1"/>
      <dgm:spPr/>
      <dgm:t>
        <a:bodyPr/>
        <a:lstStyle/>
        <a:p>
          <a:r>
            <a:rPr lang="tr-TR" sz="3000" b="1" dirty="0" smtClean="0"/>
            <a:t>OLUŞUM</a:t>
          </a:r>
          <a:endParaRPr lang="tr-TR" sz="3000" b="1" dirty="0"/>
        </a:p>
      </dgm:t>
    </dgm:pt>
    <dgm:pt modelId="{2FC527E4-D180-4E8E-9984-DC3FD5E39884}" type="parTrans" cxnId="{2E01EE8A-11AC-4BD8-8F3E-BD77DDA9B468}">
      <dgm:prSet/>
      <dgm:spPr/>
      <dgm:t>
        <a:bodyPr/>
        <a:lstStyle/>
        <a:p>
          <a:endParaRPr lang="tr-TR" b="1"/>
        </a:p>
      </dgm:t>
    </dgm:pt>
    <dgm:pt modelId="{E1D83508-35ED-4B8C-9F61-3D35B158E72E}" type="sibTrans" cxnId="{2E01EE8A-11AC-4BD8-8F3E-BD77DDA9B468}">
      <dgm:prSet/>
      <dgm:spPr/>
      <dgm:t>
        <a:bodyPr/>
        <a:lstStyle/>
        <a:p>
          <a:endParaRPr lang="tr-TR" b="1"/>
        </a:p>
      </dgm:t>
    </dgm:pt>
    <dgm:pt modelId="{A226D5E5-4F31-4EAE-AE79-968EFF456446}">
      <dgm:prSet phldrT="[Metin]" custT="1"/>
      <dgm:spPr/>
      <dgm:t>
        <a:bodyPr/>
        <a:lstStyle/>
        <a:p>
          <a:r>
            <a:rPr lang="tr-TR" sz="2000" b="1" dirty="0" smtClean="0">
              <a:latin typeface="Comic Sans MS" pitchFamily="66" charset="0"/>
            </a:rPr>
            <a:t>Çatışma, çatışma için gerekli koşulların var olmasıyla başlar </a:t>
          </a:r>
          <a:endParaRPr lang="tr-TR" sz="2000" b="1" dirty="0"/>
        </a:p>
      </dgm:t>
    </dgm:pt>
    <dgm:pt modelId="{65648C17-C9BF-4CED-AB37-48F7B72C0DBD}" type="parTrans" cxnId="{41A1AE77-CF72-4AEA-B98F-B59D246E3451}">
      <dgm:prSet/>
      <dgm:spPr/>
      <dgm:t>
        <a:bodyPr/>
        <a:lstStyle/>
        <a:p>
          <a:endParaRPr lang="tr-TR" b="1"/>
        </a:p>
      </dgm:t>
    </dgm:pt>
    <dgm:pt modelId="{98D45826-4848-482D-91CF-1E51990C1B74}" type="sibTrans" cxnId="{41A1AE77-CF72-4AEA-B98F-B59D246E3451}">
      <dgm:prSet/>
      <dgm:spPr/>
      <dgm:t>
        <a:bodyPr/>
        <a:lstStyle/>
        <a:p>
          <a:endParaRPr lang="tr-TR" b="1"/>
        </a:p>
      </dgm:t>
    </dgm:pt>
    <dgm:pt modelId="{9C5B1877-5EF7-488B-8ECD-12A0064C7B48}">
      <dgm:prSet phldrT="[Metin]" custT="1"/>
      <dgm:spPr/>
      <dgm:t>
        <a:bodyPr/>
        <a:lstStyle/>
        <a:p>
          <a:r>
            <a:rPr lang="tr-TR" sz="1600" b="1" dirty="0" smtClean="0">
              <a:latin typeface="Comic Sans MS" pitchFamily="66" charset="0"/>
            </a:rPr>
            <a:t>Kişilerin ihtiyaçlarında değişimler</a:t>
          </a:r>
          <a:endParaRPr lang="tr-TR" sz="1600" b="1" dirty="0"/>
        </a:p>
      </dgm:t>
    </dgm:pt>
    <dgm:pt modelId="{77E3CA25-DE94-414F-8B2C-38978CA79F58}" type="parTrans" cxnId="{5F9CCD04-795F-4A42-9E97-735AFB027454}">
      <dgm:prSet/>
      <dgm:spPr/>
      <dgm:t>
        <a:bodyPr/>
        <a:lstStyle/>
        <a:p>
          <a:endParaRPr lang="tr-TR" b="1"/>
        </a:p>
      </dgm:t>
    </dgm:pt>
    <dgm:pt modelId="{CC8AF4E8-7657-49C5-895A-DB8E7B1B0380}" type="sibTrans" cxnId="{5F9CCD04-795F-4A42-9E97-735AFB027454}">
      <dgm:prSet/>
      <dgm:spPr/>
      <dgm:t>
        <a:bodyPr/>
        <a:lstStyle/>
        <a:p>
          <a:endParaRPr lang="tr-TR" b="1"/>
        </a:p>
      </dgm:t>
    </dgm:pt>
    <dgm:pt modelId="{2CC05CD8-2768-40CD-8414-132322CD563F}">
      <dgm:prSet phldrT="[Metin]" custT="1"/>
      <dgm:spPr/>
      <dgm:t>
        <a:bodyPr/>
        <a:lstStyle/>
        <a:p>
          <a:r>
            <a:rPr lang="tr-TR" sz="1600" b="1" dirty="0" smtClean="0">
              <a:latin typeface="Comic Sans MS" pitchFamily="66" charset="0"/>
            </a:rPr>
            <a:t>Terfi şansı, </a:t>
          </a:r>
          <a:r>
            <a:rPr lang="tr-TR" sz="1600" b="1" dirty="0" err="1" smtClean="0">
              <a:latin typeface="Comic Sans MS" pitchFamily="66" charset="0"/>
            </a:rPr>
            <a:t>hormonel</a:t>
          </a:r>
          <a:r>
            <a:rPr lang="tr-TR" sz="1600" b="1" dirty="0" smtClean="0">
              <a:latin typeface="Comic Sans MS" pitchFamily="66" charset="0"/>
            </a:rPr>
            <a:t> değişim taşınma, mevsim değişikliği v.s</a:t>
          </a:r>
          <a:endParaRPr lang="tr-TR" sz="1600" b="1" dirty="0"/>
        </a:p>
      </dgm:t>
    </dgm:pt>
    <dgm:pt modelId="{4409A583-AB4E-4B41-AEBE-EB15D0CFFCA3}" type="parTrans" cxnId="{5AFDC088-3840-48D4-945B-4881862AD05A}">
      <dgm:prSet/>
      <dgm:spPr/>
      <dgm:t>
        <a:bodyPr/>
        <a:lstStyle/>
        <a:p>
          <a:endParaRPr lang="tr-TR" b="1"/>
        </a:p>
      </dgm:t>
    </dgm:pt>
    <dgm:pt modelId="{FB001A84-54B4-4A6F-A9D4-2F99384FDF7B}" type="sibTrans" cxnId="{5AFDC088-3840-48D4-945B-4881862AD05A}">
      <dgm:prSet/>
      <dgm:spPr/>
      <dgm:t>
        <a:bodyPr/>
        <a:lstStyle/>
        <a:p>
          <a:endParaRPr lang="tr-TR" b="1"/>
        </a:p>
      </dgm:t>
    </dgm:pt>
    <dgm:pt modelId="{C457D03D-B8FA-4F83-9111-C93B5DF74E24}">
      <dgm:prSet phldrT="[Metin]" custT="1"/>
      <dgm:spPr/>
      <dgm:t>
        <a:bodyPr/>
        <a:lstStyle/>
        <a:p>
          <a:r>
            <a:rPr lang="tr-TR" sz="3000" b="1" dirty="0" smtClean="0"/>
            <a:t>BELİRTİLERİ</a:t>
          </a:r>
          <a:endParaRPr lang="tr-TR" sz="3000" b="1" dirty="0"/>
        </a:p>
      </dgm:t>
    </dgm:pt>
    <dgm:pt modelId="{E5746AE3-5DEB-4F32-A13F-CB9FD2888927}" type="sibTrans" cxnId="{347312C7-9D09-4678-ABB0-611B9D16FFB5}">
      <dgm:prSet/>
      <dgm:spPr/>
      <dgm:t>
        <a:bodyPr/>
        <a:lstStyle/>
        <a:p>
          <a:endParaRPr lang="tr-TR" b="1"/>
        </a:p>
      </dgm:t>
    </dgm:pt>
    <dgm:pt modelId="{AC1C87DE-FABE-408C-A81C-F85E497F7793}" type="parTrans" cxnId="{347312C7-9D09-4678-ABB0-611B9D16FFB5}">
      <dgm:prSet/>
      <dgm:spPr/>
      <dgm:t>
        <a:bodyPr/>
        <a:lstStyle/>
        <a:p>
          <a:endParaRPr lang="tr-TR" b="1"/>
        </a:p>
      </dgm:t>
    </dgm:pt>
    <dgm:pt modelId="{1EDD9FDD-60BC-4134-B9BF-D64E6A3DFF70}" type="pres">
      <dgm:prSet presAssocID="{83D7801C-6D81-467D-BA4A-32E9B8F11B75}" presName="Name0" presStyleCnt="0">
        <dgm:presLayoutVars>
          <dgm:dir/>
          <dgm:animLvl val="lvl"/>
          <dgm:resizeHandles val="exact"/>
        </dgm:presLayoutVars>
      </dgm:prSet>
      <dgm:spPr/>
      <dgm:t>
        <a:bodyPr/>
        <a:lstStyle/>
        <a:p>
          <a:endParaRPr lang="tr-TR"/>
        </a:p>
      </dgm:t>
    </dgm:pt>
    <dgm:pt modelId="{527B2380-8DE8-4C14-AFC5-9B22F5A5FD06}" type="pres">
      <dgm:prSet presAssocID="{C457D03D-B8FA-4F83-9111-C93B5DF74E24}" presName="boxAndChildren" presStyleCnt="0"/>
      <dgm:spPr/>
      <dgm:t>
        <a:bodyPr/>
        <a:lstStyle/>
        <a:p>
          <a:endParaRPr lang="tr-TR"/>
        </a:p>
      </dgm:t>
    </dgm:pt>
    <dgm:pt modelId="{8E0F602D-2A5E-46FD-8B10-C327C5432C56}" type="pres">
      <dgm:prSet presAssocID="{C457D03D-B8FA-4F83-9111-C93B5DF74E24}" presName="parentTextBox" presStyleLbl="node1" presStyleIdx="0" presStyleCnt="3"/>
      <dgm:spPr/>
      <dgm:t>
        <a:bodyPr/>
        <a:lstStyle/>
        <a:p>
          <a:endParaRPr lang="tr-TR"/>
        </a:p>
      </dgm:t>
    </dgm:pt>
    <dgm:pt modelId="{41A46FF7-6E98-4590-93F4-271CD6CD2AD6}" type="pres">
      <dgm:prSet presAssocID="{C457D03D-B8FA-4F83-9111-C93B5DF74E24}" presName="entireBox" presStyleLbl="node1" presStyleIdx="0" presStyleCnt="3"/>
      <dgm:spPr/>
      <dgm:t>
        <a:bodyPr/>
        <a:lstStyle/>
        <a:p>
          <a:endParaRPr lang="tr-TR"/>
        </a:p>
      </dgm:t>
    </dgm:pt>
    <dgm:pt modelId="{9746126E-4015-45A8-B224-A10308BA46FB}" type="pres">
      <dgm:prSet presAssocID="{C457D03D-B8FA-4F83-9111-C93B5DF74E24}" presName="descendantBox" presStyleCnt="0"/>
      <dgm:spPr/>
      <dgm:t>
        <a:bodyPr/>
        <a:lstStyle/>
        <a:p>
          <a:endParaRPr lang="tr-TR"/>
        </a:p>
      </dgm:t>
    </dgm:pt>
    <dgm:pt modelId="{07B0DF43-3828-4FCC-BE8E-B16B661DFE56}" type="pres">
      <dgm:prSet presAssocID="{9C5B1877-5EF7-488B-8ECD-12A0064C7B48}" presName="childTextBox" presStyleLbl="fgAccFollowNode1" presStyleIdx="0" presStyleCnt="4">
        <dgm:presLayoutVars>
          <dgm:bulletEnabled val="1"/>
        </dgm:presLayoutVars>
      </dgm:prSet>
      <dgm:spPr/>
      <dgm:t>
        <a:bodyPr/>
        <a:lstStyle/>
        <a:p>
          <a:endParaRPr lang="tr-TR"/>
        </a:p>
      </dgm:t>
    </dgm:pt>
    <dgm:pt modelId="{3F979E7D-3CFA-4FB2-8157-1B396C8295CC}" type="pres">
      <dgm:prSet presAssocID="{2CC05CD8-2768-40CD-8414-132322CD563F}" presName="childTextBox" presStyleLbl="fgAccFollowNode1" presStyleIdx="1" presStyleCnt="4">
        <dgm:presLayoutVars>
          <dgm:bulletEnabled val="1"/>
        </dgm:presLayoutVars>
      </dgm:prSet>
      <dgm:spPr/>
      <dgm:t>
        <a:bodyPr/>
        <a:lstStyle/>
        <a:p>
          <a:endParaRPr lang="tr-TR"/>
        </a:p>
      </dgm:t>
    </dgm:pt>
    <dgm:pt modelId="{2C963B81-C12B-4268-BA58-491678247EDE}" type="pres">
      <dgm:prSet presAssocID="{E1D83508-35ED-4B8C-9F61-3D35B158E72E}" presName="sp" presStyleCnt="0"/>
      <dgm:spPr/>
      <dgm:t>
        <a:bodyPr/>
        <a:lstStyle/>
        <a:p>
          <a:endParaRPr lang="tr-TR"/>
        </a:p>
      </dgm:t>
    </dgm:pt>
    <dgm:pt modelId="{2F356442-2415-40C2-8704-D8D8AB2E9977}" type="pres">
      <dgm:prSet presAssocID="{2FF4A256-9D2F-4513-83C2-3B211574420E}" presName="arrowAndChildren" presStyleCnt="0"/>
      <dgm:spPr/>
      <dgm:t>
        <a:bodyPr/>
        <a:lstStyle/>
        <a:p>
          <a:endParaRPr lang="tr-TR"/>
        </a:p>
      </dgm:t>
    </dgm:pt>
    <dgm:pt modelId="{AD00064E-2A56-4940-9909-584EE8F357B0}" type="pres">
      <dgm:prSet presAssocID="{2FF4A256-9D2F-4513-83C2-3B211574420E}" presName="parentTextArrow" presStyleLbl="node1" presStyleIdx="0" presStyleCnt="3"/>
      <dgm:spPr/>
      <dgm:t>
        <a:bodyPr/>
        <a:lstStyle/>
        <a:p>
          <a:endParaRPr lang="tr-TR"/>
        </a:p>
      </dgm:t>
    </dgm:pt>
    <dgm:pt modelId="{8123D467-D5A1-47AB-997C-C70AA276BD6D}" type="pres">
      <dgm:prSet presAssocID="{2FF4A256-9D2F-4513-83C2-3B211574420E}" presName="arrow" presStyleLbl="node1" presStyleIdx="1" presStyleCnt="3"/>
      <dgm:spPr/>
      <dgm:t>
        <a:bodyPr/>
        <a:lstStyle/>
        <a:p>
          <a:endParaRPr lang="tr-TR"/>
        </a:p>
      </dgm:t>
    </dgm:pt>
    <dgm:pt modelId="{1A2FFCD7-E515-4908-8B23-E0B93756B3DF}" type="pres">
      <dgm:prSet presAssocID="{2FF4A256-9D2F-4513-83C2-3B211574420E}" presName="descendantArrow" presStyleCnt="0"/>
      <dgm:spPr/>
      <dgm:t>
        <a:bodyPr/>
        <a:lstStyle/>
        <a:p>
          <a:endParaRPr lang="tr-TR"/>
        </a:p>
      </dgm:t>
    </dgm:pt>
    <dgm:pt modelId="{1A4EB9F0-9E14-41F8-9B2B-E53215AD3C4C}" type="pres">
      <dgm:prSet presAssocID="{A226D5E5-4F31-4EAE-AE79-968EFF456446}" presName="childTextArrow" presStyleLbl="fgAccFollowNode1" presStyleIdx="2" presStyleCnt="4">
        <dgm:presLayoutVars>
          <dgm:bulletEnabled val="1"/>
        </dgm:presLayoutVars>
      </dgm:prSet>
      <dgm:spPr/>
      <dgm:t>
        <a:bodyPr/>
        <a:lstStyle/>
        <a:p>
          <a:endParaRPr lang="tr-TR"/>
        </a:p>
      </dgm:t>
    </dgm:pt>
    <dgm:pt modelId="{E75FA648-9790-485D-9299-F56022D3472A}" type="pres">
      <dgm:prSet presAssocID="{9C0CCF6A-F5C6-4E0D-BA25-AE2BE5B52B45}" presName="sp" presStyleCnt="0"/>
      <dgm:spPr/>
      <dgm:t>
        <a:bodyPr/>
        <a:lstStyle/>
        <a:p>
          <a:endParaRPr lang="tr-TR"/>
        </a:p>
      </dgm:t>
    </dgm:pt>
    <dgm:pt modelId="{86AE9B94-CE62-4DE0-B245-9E906105279E}" type="pres">
      <dgm:prSet presAssocID="{9523E1BA-4AD6-4A2E-B70E-BBCFF04F9FA8}" presName="arrowAndChildren" presStyleCnt="0"/>
      <dgm:spPr/>
      <dgm:t>
        <a:bodyPr/>
        <a:lstStyle/>
        <a:p>
          <a:endParaRPr lang="tr-TR"/>
        </a:p>
      </dgm:t>
    </dgm:pt>
    <dgm:pt modelId="{62CDCF67-6562-473F-9073-C3F8BB81ADCC}" type="pres">
      <dgm:prSet presAssocID="{9523E1BA-4AD6-4A2E-B70E-BBCFF04F9FA8}" presName="parentTextArrow" presStyleLbl="node1" presStyleIdx="1" presStyleCnt="3"/>
      <dgm:spPr/>
      <dgm:t>
        <a:bodyPr/>
        <a:lstStyle/>
        <a:p>
          <a:endParaRPr lang="tr-TR"/>
        </a:p>
      </dgm:t>
    </dgm:pt>
    <dgm:pt modelId="{90FF172C-6D0A-4880-86DD-DC683AEB7D84}" type="pres">
      <dgm:prSet presAssocID="{9523E1BA-4AD6-4A2E-B70E-BBCFF04F9FA8}" presName="arrow" presStyleLbl="node1" presStyleIdx="2" presStyleCnt="3"/>
      <dgm:spPr/>
      <dgm:t>
        <a:bodyPr/>
        <a:lstStyle/>
        <a:p>
          <a:endParaRPr lang="tr-TR"/>
        </a:p>
      </dgm:t>
    </dgm:pt>
    <dgm:pt modelId="{1E90B70B-91F9-4B85-86A8-62E1AED8CF04}" type="pres">
      <dgm:prSet presAssocID="{9523E1BA-4AD6-4A2E-B70E-BBCFF04F9FA8}" presName="descendantArrow" presStyleCnt="0"/>
      <dgm:spPr/>
      <dgm:t>
        <a:bodyPr/>
        <a:lstStyle/>
        <a:p>
          <a:endParaRPr lang="tr-TR"/>
        </a:p>
      </dgm:t>
    </dgm:pt>
    <dgm:pt modelId="{AB958123-246B-4B0E-AF23-6000CE0C2A4B}" type="pres">
      <dgm:prSet presAssocID="{1DD038E6-E7B1-487B-BF17-F2DD69989226}" presName="childTextArrow" presStyleLbl="fgAccFollowNode1" presStyleIdx="3" presStyleCnt="4">
        <dgm:presLayoutVars>
          <dgm:bulletEnabled val="1"/>
        </dgm:presLayoutVars>
      </dgm:prSet>
      <dgm:spPr/>
      <dgm:t>
        <a:bodyPr/>
        <a:lstStyle/>
        <a:p>
          <a:endParaRPr lang="tr-TR"/>
        </a:p>
      </dgm:t>
    </dgm:pt>
  </dgm:ptLst>
  <dgm:cxnLst>
    <dgm:cxn modelId="{347312C7-9D09-4678-ABB0-611B9D16FFB5}" srcId="{83D7801C-6D81-467D-BA4A-32E9B8F11B75}" destId="{C457D03D-B8FA-4F83-9111-C93B5DF74E24}" srcOrd="2" destOrd="0" parTransId="{AC1C87DE-FABE-408C-A81C-F85E497F7793}" sibTransId="{E5746AE3-5DEB-4F32-A13F-CB9FD2888927}"/>
    <dgm:cxn modelId="{72A8B75D-F4D7-4752-89B4-A4FABF6B1F8E}" type="presOf" srcId="{9523E1BA-4AD6-4A2E-B70E-BBCFF04F9FA8}" destId="{90FF172C-6D0A-4880-86DD-DC683AEB7D84}" srcOrd="1" destOrd="0" presId="urn:microsoft.com/office/officeart/2005/8/layout/process4"/>
    <dgm:cxn modelId="{BA510DC7-25B7-4351-A5C1-E950CE155BFF}" type="presOf" srcId="{9C5B1877-5EF7-488B-8ECD-12A0064C7B48}" destId="{07B0DF43-3828-4FCC-BE8E-B16B661DFE56}" srcOrd="0" destOrd="0" presId="urn:microsoft.com/office/officeart/2005/8/layout/process4"/>
    <dgm:cxn modelId="{5E379FBB-13E4-4CE4-9C98-6FFC7DD1CF56}" type="presOf" srcId="{A226D5E5-4F31-4EAE-AE79-968EFF456446}" destId="{1A4EB9F0-9E14-41F8-9B2B-E53215AD3C4C}" srcOrd="0" destOrd="0" presId="urn:microsoft.com/office/officeart/2005/8/layout/process4"/>
    <dgm:cxn modelId="{60ECB1CE-8717-43A3-94AF-B4983474F431}" type="presOf" srcId="{2CC05CD8-2768-40CD-8414-132322CD563F}" destId="{3F979E7D-3CFA-4FB2-8157-1B396C8295CC}" srcOrd="0" destOrd="0" presId="urn:microsoft.com/office/officeart/2005/8/layout/process4"/>
    <dgm:cxn modelId="{67635176-7258-42F8-A5BD-44A37C595491}" type="presOf" srcId="{83D7801C-6D81-467D-BA4A-32E9B8F11B75}" destId="{1EDD9FDD-60BC-4134-B9BF-D64E6A3DFF70}" srcOrd="0" destOrd="0" presId="urn:microsoft.com/office/officeart/2005/8/layout/process4"/>
    <dgm:cxn modelId="{5AFDC088-3840-48D4-945B-4881862AD05A}" srcId="{C457D03D-B8FA-4F83-9111-C93B5DF74E24}" destId="{2CC05CD8-2768-40CD-8414-132322CD563F}" srcOrd="1" destOrd="0" parTransId="{4409A583-AB4E-4B41-AEBE-EB15D0CFFCA3}" sibTransId="{FB001A84-54B4-4A6F-A9D4-2F99384FDF7B}"/>
    <dgm:cxn modelId="{41A1AE77-CF72-4AEA-B98F-B59D246E3451}" srcId="{2FF4A256-9D2F-4513-83C2-3B211574420E}" destId="{A226D5E5-4F31-4EAE-AE79-968EFF456446}" srcOrd="0" destOrd="0" parTransId="{65648C17-C9BF-4CED-AB37-48F7B72C0DBD}" sibTransId="{98D45826-4848-482D-91CF-1E51990C1B74}"/>
    <dgm:cxn modelId="{8995411C-B787-4136-954F-D560CF6E2320}" srcId="{9523E1BA-4AD6-4A2E-B70E-BBCFF04F9FA8}" destId="{1DD038E6-E7B1-487B-BF17-F2DD69989226}" srcOrd="0" destOrd="0" parTransId="{8A42F109-94FF-4427-B9CC-DA3B748F69C3}" sibTransId="{C5B2BA41-8C5E-43F5-BDAF-041D773F32E3}"/>
    <dgm:cxn modelId="{75ACC9D8-2C48-4DB2-B6DE-E19DE31F0FC7}" type="presOf" srcId="{9523E1BA-4AD6-4A2E-B70E-BBCFF04F9FA8}" destId="{62CDCF67-6562-473F-9073-C3F8BB81ADCC}" srcOrd="0" destOrd="0" presId="urn:microsoft.com/office/officeart/2005/8/layout/process4"/>
    <dgm:cxn modelId="{B30806EA-FF2C-4A26-BD07-6B267D7DE49C}" srcId="{83D7801C-6D81-467D-BA4A-32E9B8F11B75}" destId="{9523E1BA-4AD6-4A2E-B70E-BBCFF04F9FA8}" srcOrd="0" destOrd="0" parTransId="{0E452360-DD7F-42E5-861E-91360B27F17F}" sibTransId="{9C0CCF6A-F5C6-4E0D-BA25-AE2BE5B52B45}"/>
    <dgm:cxn modelId="{5C21255B-6EB7-47CC-9C99-5FA665E0511F}" type="presOf" srcId="{C457D03D-B8FA-4F83-9111-C93B5DF74E24}" destId="{41A46FF7-6E98-4590-93F4-271CD6CD2AD6}" srcOrd="1" destOrd="0" presId="urn:microsoft.com/office/officeart/2005/8/layout/process4"/>
    <dgm:cxn modelId="{5F9CCD04-795F-4A42-9E97-735AFB027454}" srcId="{C457D03D-B8FA-4F83-9111-C93B5DF74E24}" destId="{9C5B1877-5EF7-488B-8ECD-12A0064C7B48}" srcOrd="0" destOrd="0" parTransId="{77E3CA25-DE94-414F-8B2C-38978CA79F58}" sibTransId="{CC8AF4E8-7657-49C5-895A-DB8E7B1B0380}"/>
    <dgm:cxn modelId="{56A43B9C-462A-42B2-BFA6-F748EA558444}" type="presOf" srcId="{2FF4A256-9D2F-4513-83C2-3B211574420E}" destId="{8123D467-D5A1-47AB-997C-C70AA276BD6D}" srcOrd="1" destOrd="0" presId="urn:microsoft.com/office/officeart/2005/8/layout/process4"/>
    <dgm:cxn modelId="{2E01EE8A-11AC-4BD8-8F3E-BD77DDA9B468}" srcId="{83D7801C-6D81-467D-BA4A-32E9B8F11B75}" destId="{2FF4A256-9D2F-4513-83C2-3B211574420E}" srcOrd="1" destOrd="0" parTransId="{2FC527E4-D180-4E8E-9984-DC3FD5E39884}" sibTransId="{E1D83508-35ED-4B8C-9F61-3D35B158E72E}"/>
    <dgm:cxn modelId="{D1DBB670-398B-4B19-908B-88B15EFD6B15}" type="presOf" srcId="{1DD038E6-E7B1-487B-BF17-F2DD69989226}" destId="{AB958123-246B-4B0E-AF23-6000CE0C2A4B}" srcOrd="0" destOrd="0" presId="urn:microsoft.com/office/officeart/2005/8/layout/process4"/>
    <dgm:cxn modelId="{8F9D9803-04ED-4EB7-97F4-F68CF6C98C1E}" type="presOf" srcId="{C457D03D-B8FA-4F83-9111-C93B5DF74E24}" destId="{8E0F602D-2A5E-46FD-8B10-C327C5432C56}" srcOrd="0" destOrd="0" presId="urn:microsoft.com/office/officeart/2005/8/layout/process4"/>
    <dgm:cxn modelId="{91953153-4F04-444C-9992-E12E03914AC6}" type="presOf" srcId="{2FF4A256-9D2F-4513-83C2-3B211574420E}" destId="{AD00064E-2A56-4940-9909-584EE8F357B0}" srcOrd="0" destOrd="0" presId="urn:microsoft.com/office/officeart/2005/8/layout/process4"/>
    <dgm:cxn modelId="{C25C4046-467C-47DE-A7FE-3CF750561244}" type="presParOf" srcId="{1EDD9FDD-60BC-4134-B9BF-D64E6A3DFF70}" destId="{527B2380-8DE8-4C14-AFC5-9B22F5A5FD06}" srcOrd="0" destOrd="0" presId="urn:microsoft.com/office/officeart/2005/8/layout/process4"/>
    <dgm:cxn modelId="{6CBD54B7-D89F-40D0-817A-D81121D5B54B}" type="presParOf" srcId="{527B2380-8DE8-4C14-AFC5-9B22F5A5FD06}" destId="{8E0F602D-2A5E-46FD-8B10-C327C5432C56}" srcOrd="0" destOrd="0" presId="urn:microsoft.com/office/officeart/2005/8/layout/process4"/>
    <dgm:cxn modelId="{042EF019-2310-4EAF-BD39-185F2A6D5FC1}" type="presParOf" srcId="{527B2380-8DE8-4C14-AFC5-9B22F5A5FD06}" destId="{41A46FF7-6E98-4590-93F4-271CD6CD2AD6}" srcOrd="1" destOrd="0" presId="urn:microsoft.com/office/officeart/2005/8/layout/process4"/>
    <dgm:cxn modelId="{6E98EF38-48D6-48B1-A18D-15FC124E1D1F}" type="presParOf" srcId="{527B2380-8DE8-4C14-AFC5-9B22F5A5FD06}" destId="{9746126E-4015-45A8-B224-A10308BA46FB}" srcOrd="2" destOrd="0" presId="urn:microsoft.com/office/officeart/2005/8/layout/process4"/>
    <dgm:cxn modelId="{39EF7238-24DF-4A86-9F81-01B08E2FCC25}" type="presParOf" srcId="{9746126E-4015-45A8-B224-A10308BA46FB}" destId="{07B0DF43-3828-4FCC-BE8E-B16B661DFE56}" srcOrd="0" destOrd="0" presId="urn:microsoft.com/office/officeart/2005/8/layout/process4"/>
    <dgm:cxn modelId="{EBC26E7B-F6B2-4BF6-8518-AF97D609A449}" type="presParOf" srcId="{9746126E-4015-45A8-B224-A10308BA46FB}" destId="{3F979E7D-3CFA-4FB2-8157-1B396C8295CC}" srcOrd="1" destOrd="0" presId="urn:microsoft.com/office/officeart/2005/8/layout/process4"/>
    <dgm:cxn modelId="{94F505C5-38FD-4DE6-9B98-3947467E4129}" type="presParOf" srcId="{1EDD9FDD-60BC-4134-B9BF-D64E6A3DFF70}" destId="{2C963B81-C12B-4268-BA58-491678247EDE}" srcOrd="1" destOrd="0" presId="urn:microsoft.com/office/officeart/2005/8/layout/process4"/>
    <dgm:cxn modelId="{ADDAC084-7F48-46F1-8412-207BD711BEE7}" type="presParOf" srcId="{1EDD9FDD-60BC-4134-B9BF-D64E6A3DFF70}" destId="{2F356442-2415-40C2-8704-D8D8AB2E9977}" srcOrd="2" destOrd="0" presId="urn:microsoft.com/office/officeart/2005/8/layout/process4"/>
    <dgm:cxn modelId="{781828F7-8819-4859-9502-5D6A0FFA75CB}" type="presParOf" srcId="{2F356442-2415-40C2-8704-D8D8AB2E9977}" destId="{AD00064E-2A56-4940-9909-584EE8F357B0}" srcOrd="0" destOrd="0" presId="urn:microsoft.com/office/officeart/2005/8/layout/process4"/>
    <dgm:cxn modelId="{51B956F0-4C1E-431E-97CC-4C33CB53E9C6}" type="presParOf" srcId="{2F356442-2415-40C2-8704-D8D8AB2E9977}" destId="{8123D467-D5A1-47AB-997C-C70AA276BD6D}" srcOrd="1" destOrd="0" presId="urn:microsoft.com/office/officeart/2005/8/layout/process4"/>
    <dgm:cxn modelId="{AED67A05-B9CC-40C9-B1E3-69171315D006}" type="presParOf" srcId="{2F356442-2415-40C2-8704-D8D8AB2E9977}" destId="{1A2FFCD7-E515-4908-8B23-E0B93756B3DF}" srcOrd="2" destOrd="0" presId="urn:microsoft.com/office/officeart/2005/8/layout/process4"/>
    <dgm:cxn modelId="{EEC160C8-3B07-4BF5-BFC7-A93578F659C6}" type="presParOf" srcId="{1A2FFCD7-E515-4908-8B23-E0B93756B3DF}" destId="{1A4EB9F0-9E14-41F8-9B2B-E53215AD3C4C}" srcOrd="0" destOrd="0" presId="urn:microsoft.com/office/officeart/2005/8/layout/process4"/>
    <dgm:cxn modelId="{83953E96-7E2B-4602-92A7-1EA89B4E2657}" type="presParOf" srcId="{1EDD9FDD-60BC-4134-B9BF-D64E6A3DFF70}" destId="{E75FA648-9790-485D-9299-F56022D3472A}" srcOrd="3" destOrd="0" presId="urn:microsoft.com/office/officeart/2005/8/layout/process4"/>
    <dgm:cxn modelId="{373A9860-5B53-4328-BFEE-B5CF7CA56CBD}" type="presParOf" srcId="{1EDD9FDD-60BC-4134-B9BF-D64E6A3DFF70}" destId="{86AE9B94-CE62-4DE0-B245-9E906105279E}" srcOrd="4" destOrd="0" presId="urn:microsoft.com/office/officeart/2005/8/layout/process4"/>
    <dgm:cxn modelId="{93ED4FDB-44F5-4DB1-BCFB-66605C6D07ED}" type="presParOf" srcId="{86AE9B94-CE62-4DE0-B245-9E906105279E}" destId="{62CDCF67-6562-473F-9073-C3F8BB81ADCC}" srcOrd="0" destOrd="0" presId="urn:microsoft.com/office/officeart/2005/8/layout/process4"/>
    <dgm:cxn modelId="{47DF8A80-C556-49B6-AD2C-5E58DB4E5569}" type="presParOf" srcId="{86AE9B94-CE62-4DE0-B245-9E906105279E}" destId="{90FF172C-6D0A-4880-86DD-DC683AEB7D84}" srcOrd="1" destOrd="0" presId="urn:microsoft.com/office/officeart/2005/8/layout/process4"/>
    <dgm:cxn modelId="{11FECD42-1CBC-4E12-913A-61615297CA15}" type="presParOf" srcId="{86AE9B94-CE62-4DE0-B245-9E906105279E}" destId="{1E90B70B-91F9-4B85-86A8-62E1AED8CF04}" srcOrd="2" destOrd="0" presId="urn:microsoft.com/office/officeart/2005/8/layout/process4"/>
    <dgm:cxn modelId="{8316C79A-8F57-4AB0-8AAE-B770147CE532}" type="presParOf" srcId="{1E90B70B-91F9-4B85-86A8-62E1AED8CF04}" destId="{AB958123-246B-4B0E-AF23-6000CE0C2A4B}" srcOrd="0" destOrd="0" presId="urn:microsoft.com/office/officeart/2005/8/layout/process4"/>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D7801C-6D81-467D-BA4A-32E9B8F11B75}" type="doc">
      <dgm:prSet loTypeId="urn:microsoft.com/office/officeart/2005/8/layout/process4" loCatId="list" qsTypeId="urn:microsoft.com/office/officeart/2005/8/quickstyle/simple5" qsCatId="simple" csTypeId="urn:microsoft.com/office/officeart/2005/8/colors/colorful1#2" csCatId="colorful" phldr="1"/>
      <dgm:spPr/>
      <dgm:t>
        <a:bodyPr/>
        <a:lstStyle/>
        <a:p>
          <a:endParaRPr lang="tr-TR"/>
        </a:p>
      </dgm:t>
    </dgm:pt>
    <dgm:pt modelId="{9523E1BA-4AD6-4A2E-B70E-BBCFF04F9FA8}">
      <dgm:prSet phldrT="[Metin]" custT="1"/>
      <dgm:spPr/>
      <dgm:t>
        <a:bodyPr/>
        <a:lstStyle/>
        <a:p>
          <a:r>
            <a:rPr lang="tr-TR" sz="3600" b="1" dirty="0" smtClean="0"/>
            <a:t>2. AŞAMA</a:t>
          </a:r>
          <a:endParaRPr lang="tr-TR" sz="3600" b="1" dirty="0"/>
        </a:p>
      </dgm:t>
    </dgm:pt>
    <dgm:pt modelId="{0E452360-DD7F-42E5-861E-91360B27F17F}" type="parTrans" cxnId="{B30806EA-FF2C-4A26-BD07-6B267D7DE49C}">
      <dgm:prSet/>
      <dgm:spPr/>
      <dgm:t>
        <a:bodyPr/>
        <a:lstStyle/>
        <a:p>
          <a:endParaRPr lang="tr-TR" b="1"/>
        </a:p>
      </dgm:t>
    </dgm:pt>
    <dgm:pt modelId="{9C0CCF6A-F5C6-4E0D-BA25-AE2BE5B52B45}" type="sibTrans" cxnId="{B30806EA-FF2C-4A26-BD07-6B267D7DE49C}">
      <dgm:prSet/>
      <dgm:spPr/>
      <dgm:t>
        <a:bodyPr/>
        <a:lstStyle/>
        <a:p>
          <a:endParaRPr lang="tr-TR" b="1"/>
        </a:p>
      </dgm:t>
    </dgm:pt>
    <dgm:pt modelId="{1DD038E6-E7B1-487B-BF17-F2DD69989226}">
      <dgm:prSet phldrT="[Metin]" custT="1"/>
      <dgm:spPr/>
      <dgm:t>
        <a:bodyPr/>
        <a:lstStyle/>
        <a:p>
          <a:r>
            <a:rPr lang="tr-TR" sz="2400" b="1" i="1" dirty="0" smtClean="0">
              <a:latin typeface="Comic Sans MS" pitchFamily="66" charset="0"/>
            </a:rPr>
            <a:t>(Algılanan)</a:t>
          </a:r>
          <a:r>
            <a:rPr lang="tr-TR" sz="2400" b="1" dirty="0" smtClean="0">
              <a:latin typeface="Comic Sans MS" pitchFamily="66" charset="0"/>
            </a:rPr>
            <a:t> </a:t>
          </a:r>
          <a:endParaRPr lang="tr-TR" sz="2400" b="1" dirty="0"/>
        </a:p>
      </dgm:t>
    </dgm:pt>
    <dgm:pt modelId="{8A42F109-94FF-4427-B9CC-DA3B748F69C3}" type="parTrans" cxnId="{8995411C-B787-4136-954F-D560CF6E2320}">
      <dgm:prSet/>
      <dgm:spPr/>
      <dgm:t>
        <a:bodyPr/>
        <a:lstStyle/>
        <a:p>
          <a:endParaRPr lang="tr-TR" b="1"/>
        </a:p>
      </dgm:t>
    </dgm:pt>
    <dgm:pt modelId="{C5B2BA41-8C5E-43F5-BDAF-041D773F32E3}" type="sibTrans" cxnId="{8995411C-B787-4136-954F-D560CF6E2320}">
      <dgm:prSet/>
      <dgm:spPr/>
      <dgm:t>
        <a:bodyPr/>
        <a:lstStyle/>
        <a:p>
          <a:endParaRPr lang="tr-TR" b="1"/>
        </a:p>
      </dgm:t>
    </dgm:pt>
    <dgm:pt modelId="{2FF4A256-9D2F-4513-83C2-3B211574420E}">
      <dgm:prSet phldrT="[Metin]" custT="1"/>
      <dgm:spPr/>
      <dgm:t>
        <a:bodyPr/>
        <a:lstStyle/>
        <a:p>
          <a:r>
            <a:rPr lang="tr-TR" sz="3000" b="1" dirty="0" smtClean="0"/>
            <a:t>OLUŞUM</a:t>
          </a:r>
          <a:endParaRPr lang="tr-TR" sz="3000" b="1" dirty="0"/>
        </a:p>
      </dgm:t>
    </dgm:pt>
    <dgm:pt modelId="{2FC527E4-D180-4E8E-9984-DC3FD5E39884}" type="parTrans" cxnId="{2E01EE8A-11AC-4BD8-8F3E-BD77DDA9B468}">
      <dgm:prSet/>
      <dgm:spPr/>
      <dgm:t>
        <a:bodyPr/>
        <a:lstStyle/>
        <a:p>
          <a:endParaRPr lang="tr-TR" b="1"/>
        </a:p>
      </dgm:t>
    </dgm:pt>
    <dgm:pt modelId="{E1D83508-35ED-4B8C-9F61-3D35B158E72E}" type="sibTrans" cxnId="{2E01EE8A-11AC-4BD8-8F3E-BD77DDA9B468}">
      <dgm:prSet/>
      <dgm:spPr/>
      <dgm:t>
        <a:bodyPr/>
        <a:lstStyle/>
        <a:p>
          <a:endParaRPr lang="tr-TR" b="1"/>
        </a:p>
      </dgm:t>
    </dgm:pt>
    <dgm:pt modelId="{A226D5E5-4F31-4EAE-AE79-968EFF456446}">
      <dgm:prSet phldrT="[Metin]" custT="1"/>
      <dgm:spPr/>
      <dgm:t>
        <a:bodyPr/>
        <a:lstStyle/>
        <a:p>
          <a:r>
            <a:rPr lang="tr-TR" sz="1800" b="1" dirty="0" smtClean="0">
              <a:latin typeface="Comic Sans MS" pitchFamily="66" charset="0"/>
            </a:rPr>
            <a:t>Çatışmanın bu aşamasında kişiler çatışmanın var olduğunu anlarlar</a:t>
          </a:r>
          <a:endParaRPr lang="tr-TR" sz="1800" b="1" dirty="0"/>
        </a:p>
      </dgm:t>
    </dgm:pt>
    <dgm:pt modelId="{65648C17-C9BF-4CED-AB37-48F7B72C0DBD}" type="parTrans" cxnId="{41A1AE77-CF72-4AEA-B98F-B59D246E3451}">
      <dgm:prSet/>
      <dgm:spPr/>
      <dgm:t>
        <a:bodyPr/>
        <a:lstStyle/>
        <a:p>
          <a:endParaRPr lang="tr-TR" b="1"/>
        </a:p>
      </dgm:t>
    </dgm:pt>
    <dgm:pt modelId="{98D45826-4848-482D-91CF-1E51990C1B74}" type="sibTrans" cxnId="{41A1AE77-CF72-4AEA-B98F-B59D246E3451}">
      <dgm:prSet/>
      <dgm:spPr/>
      <dgm:t>
        <a:bodyPr/>
        <a:lstStyle/>
        <a:p>
          <a:endParaRPr lang="tr-TR" b="1"/>
        </a:p>
      </dgm:t>
    </dgm:pt>
    <dgm:pt modelId="{9C5B1877-5EF7-488B-8ECD-12A0064C7B48}">
      <dgm:prSet phldrT="[Metin]" custT="1"/>
      <dgm:spPr/>
      <dgm:t>
        <a:bodyPr/>
        <a:lstStyle/>
        <a:p>
          <a:r>
            <a:rPr lang="tr-TR" sz="1600" b="1" dirty="0" smtClean="0"/>
            <a:t>Personelden bir çalışan her gün geç geliyordur</a:t>
          </a:r>
          <a:endParaRPr lang="tr-TR" sz="1600" b="1" dirty="0"/>
        </a:p>
      </dgm:t>
    </dgm:pt>
    <dgm:pt modelId="{77E3CA25-DE94-414F-8B2C-38978CA79F58}" type="parTrans" cxnId="{5F9CCD04-795F-4A42-9E97-735AFB027454}">
      <dgm:prSet/>
      <dgm:spPr/>
      <dgm:t>
        <a:bodyPr/>
        <a:lstStyle/>
        <a:p>
          <a:endParaRPr lang="tr-TR" b="1"/>
        </a:p>
      </dgm:t>
    </dgm:pt>
    <dgm:pt modelId="{CC8AF4E8-7657-49C5-895A-DB8E7B1B0380}" type="sibTrans" cxnId="{5F9CCD04-795F-4A42-9E97-735AFB027454}">
      <dgm:prSet/>
      <dgm:spPr/>
      <dgm:t>
        <a:bodyPr/>
        <a:lstStyle/>
        <a:p>
          <a:endParaRPr lang="tr-TR" b="1"/>
        </a:p>
      </dgm:t>
    </dgm:pt>
    <dgm:pt modelId="{2CC05CD8-2768-40CD-8414-132322CD563F}">
      <dgm:prSet phldrT="[Metin]" custT="1"/>
      <dgm:spPr/>
      <dgm:t>
        <a:bodyPr/>
        <a:lstStyle/>
        <a:p>
          <a:r>
            <a:rPr lang="tr-TR" sz="1600" b="1" dirty="0" smtClean="0">
              <a:latin typeface="Comic Sans MS" pitchFamily="66" charset="0"/>
            </a:rPr>
            <a:t>Daha kolay ve sık izin alıyordur</a:t>
          </a:r>
          <a:endParaRPr lang="tr-TR" sz="1600" b="1" dirty="0"/>
        </a:p>
      </dgm:t>
    </dgm:pt>
    <dgm:pt modelId="{4409A583-AB4E-4B41-AEBE-EB15D0CFFCA3}" type="parTrans" cxnId="{5AFDC088-3840-48D4-945B-4881862AD05A}">
      <dgm:prSet/>
      <dgm:spPr/>
      <dgm:t>
        <a:bodyPr/>
        <a:lstStyle/>
        <a:p>
          <a:endParaRPr lang="tr-TR" b="1"/>
        </a:p>
      </dgm:t>
    </dgm:pt>
    <dgm:pt modelId="{FB001A84-54B4-4A6F-A9D4-2F99384FDF7B}" type="sibTrans" cxnId="{5AFDC088-3840-48D4-945B-4881862AD05A}">
      <dgm:prSet/>
      <dgm:spPr/>
      <dgm:t>
        <a:bodyPr/>
        <a:lstStyle/>
        <a:p>
          <a:endParaRPr lang="tr-TR" b="1"/>
        </a:p>
      </dgm:t>
    </dgm:pt>
    <dgm:pt modelId="{C457D03D-B8FA-4F83-9111-C93B5DF74E24}">
      <dgm:prSet phldrT="[Metin]" custT="1"/>
      <dgm:spPr/>
      <dgm:t>
        <a:bodyPr/>
        <a:lstStyle/>
        <a:p>
          <a:r>
            <a:rPr lang="tr-TR" sz="3000" b="1" dirty="0" smtClean="0"/>
            <a:t>BELİRTİLERİ</a:t>
          </a:r>
          <a:endParaRPr lang="tr-TR" sz="3000" b="1" dirty="0"/>
        </a:p>
      </dgm:t>
    </dgm:pt>
    <dgm:pt modelId="{E5746AE3-5DEB-4F32-A13F-CB9FD2888927}" type="sibTrans" cxnId="{347312C7-9D09-4678-ABB0-611B9D16FFB5}">
      <dgm:prSet/>
      <dgm:spPr/>
      <dgm:t>
        <a:bodyPr/>
        <a:lstStyle/>
        <a:p>
          <a:endParaRPr lang="tr-TR" b="1"/>
        </a:p>
      </dgm:t>
    </dgm:pt>
    <dgm:pt modelId="{AC1C87DE-FABE-408C-A81C-F85E497F7793}" type="parTrans" cxnId="{347312C7-9D09-4678-ABB0-611B9D16FFB5}">
      <dgm:prSet/>
      <dgm:spPr/>
      <dgm:t>
        <a:bodyPr/>
        <a:lstStyle/>
        <a:p>
          <a:endParaRPr lang="tr-TR" b="1"/>
        </a:p>
      </dgm:t>
    </dgm:pt>
    <dgm:pt modelId="{1EDD9FDD-60BC-4134-B9BF-D64E6A3DFF70}" type="pres">
      <dgm:prSet presAssocID="{83D7801C-6D81-467D-BA4A-32E9B8F11B75}" presName="Name0" presStyleCnt="0">
        <dgm:presLayoutVars>
          <dgm:dir/>
          <dgm:animLvl val="lvl"/>
          <dgm:resizeHandles val="exact"/>
        </dgm:presLayoutVars>
      </dgm:prSet>
      <dgm:spPr/>
      <dgm:t>
        <a:bodyPr/>
        <a:lstStyle/>
        <a:p>
          <a:endParaRPr lang="tr-TR"/>
        </a:p>
      </dgm:t>
    </dgm:pt>
    <dgm:pt modelId="{527B2380-8DE8-4C14-AFC5-9B22F5A5FD06}" type="pres">
      <dgm:prSet presAssocID="{C457D03D-B8FA-4F83-9111-C93B5DF74E24}" presName="boxAndChildren" presStyleCnt="0"/>
      <dgm:spPr/>
      <dgm:t>
        <a:bodyPr/>
        <a:lstStyle/>
        <a:p>
          <a:endParaRPr lang="tr-TR"/>
        </a:p>
      </dgm:t>
    </dgm:pt>
    <dgm:pt modelId="{8E0F602D-2A5E-46FD-8B10-C327C5432C56}" type="pres">
      <dgm:prSet presAssocID="{C457D03D-B8FA-4F83-9111-C93B5DF74E24}" presName="parentTextBox" presStyleLbl="node1" presStyleIdx="0" presStyleCnt="3"/>
      <dgm:spPr/>
      <dgm:t>
        <a:bodyPr/>
        <a:lstStyle/>
        <a:p>
          <a:endParaRPr lang="tr-TR"/>
        </a:p>
      </dgm:t>
    </dgm:pt>
    <dgm:pt modelId="{41A46FF7-6E98-4590-93F4-271CD6CD2AD6}" type="pres">
      <dgm:prSet presAssocID="{C457D03D-B8FA-4F83-9111-C93B5DF74E24}" presName="entireBox" presStyleLbl="node1" presStyleIdx="0" presStyleCnt="3"/>
      <dgm:spPr/>
      <dgm:t>
        <a:bodyPr/>
        <a:lstStyle/>
        <a:p>
          <a:endParaRPr lang="tr-TR"/>
        </a:p>
      </dgm:t>
    </dgm:pt>
    <dgm:pt modelId="{9746126E-4015-45A8-B224-A10308BA46FB}" type="pres">
      <dgm:prSet presAssocID="{C457D03D-B8FA-4F83-9111-C93B5DF74E24}" presName="descendantBox" presStyleCnt="0"/>
      <dgm:spPr/>
      <dgm:t>
        <a:bodyPr/>
        <a:lstStyle/>
        <a:p>
          <a:endParaRPr lang="tr-TR"/>
        </a:p>
      </dgm:t>
    </dgm:pt>
    <dgm:pt modelId="{07B0DF43-3828-4FCC-BE8E-B16B661DFE56}" type="pres">
      <dgm:prSet presAssocID="{9C5B1877-5EF7-488B-8ECD-12A0064C7B48}" presName="childTextBox" presStyleLbl="fgAccFollowNode1" presStyleIdx="0" presStyleCnt="4">
        <dgm:presLayoutVars>
          <dgm:bulletEnabled val="1"/>
        </dgm:presLayoutVars>
      </dgm:prSet>
      <dgm:spPr/>
      <dgm:t>
        <a:bodyPr/>
        <a:lstStyle/>
        <a:p>
          <a:endParaRPr lang="tr-TR"/>
        </a:p>
      </dgm:t>
    </dgm:pt>
    <dgm:pt modelId="{3F979E7D-3CFA-4FB2-8157-1B396C8295CC}" type="pres">
      <dgm:prSet presAssocID="{2CC05CD8-2768-40CD-8414-132322CD563F}" presName="childTextBox" presStyleLbl="fgAccFollowNode1" presStyleIdx="1" presStyleCnt="4">
        <dgm:presLayoutVars>
          <dgm:bulletEnabled val="1"/>
        </dgm:presLayoutVars>
      </dgm:prSet>
      <dgm:spPr/>
      <dgm:t>
        <a:bodyPr/>
        <a:lstStyle/>
        <a:p>
          <a:endParaRPr lang="tr-TR"/>
        </a:p>
      </dgm:t>
    </dgm:pt>
    <dgm:pt modelId="{2C963B81-C12B-4268-BA58-491678247EDE}" type="pres">
      <dgm:prSet presAssocID="{E1D83508-35ED-4B8C-9F61-3D35B158E72E}" presName="sp" presStyleCnt="0"/>
      <dgm:spPr/>
      <dgm:t>
        <a:bodyPr/>
        <a:lstStyle/>
        <a:p>
          <a:endParaRPr lang="tr-TR"/>
        </a:p>
      </dgm:t>
    </dgm:pt>
    <dgm:pt modelId="{2F356442-2415-40C2-8704-D8D8AB2E9977}" type="pres">
      <dgm:prSet presAssocID="{2FF4A256-9D2F-4513-83C2-3B211574420E}" presName="arrowAndChildren" presStyleCnt="0"/>
      <dgm:spPr/>
      <dgm:t>
        <a:bodyPr/>
        <a:lstStyle/>
        <a:p>
          <a:endParaRPr lang="tr-TR"/>
        </a:p>
      </dgm:t>
    </dgm:pt>
    <dgm:pt modelId="{AD00064E-2A56-4940-9909-584EE8F357B0}" type="pres">
      <dgm:prSet presAssocID="{2FF4A256-9D2F-4513-83C2-3B211574420E}" presName="parentTextArrow" presStyleLbl="node1" presStyleIdx="0" presStyleCnt="3"/>
      <dgm:spPr/>
      <dgm:t>
        <a:bodyPr/>
        <a:lstStyle/>
        <a:p>
          <a:endParaRPr lang="tr-TR"/>
        </a:p>
      </dgm:t>
    </dgm:pt>
    <dgm:pt modelId="{8123D467-D5A1-47AB-997C-C70AA276BD6D}" type="pres">
      <dgm:prSet presAssocID="{2FF4A256-9D2F-4513-83C2-3B211574420E}" presName="arrow" presStyleLbl="node1" presStyleIdx="1" presStyleCnt="3"/>
      <dgm:spPr/>
      <dgm:t>
        <a:bodyPr/>
        <a:lstStyle/>
        <a:p>
          <a:endParaRPr lang="tr-TR"/>
        </a:p>
      </dgm:t>
    </dgm:pt>
    <dgm:pt modelId="{1A2FFCD7-E515-4908-8B23-E0B93756B3DF}" type="pres">
      <dgm:prSet presAssocID="{2FF4A256-9D2F-4513-83C2-3B211574420E}" presName="descendantArrow" presStyleCnt="0"/>
      <dgm:spPr/>
      <dgm:t>
        <a:bodyPr/>
        <a:lstStyle/>
        <a:p>
          <a:endParaRPr lang="tr-TR"/>
        </a:p>
      </dgm:t>
    </dgm:pt>
    <dgm:pt modelId="{1A4EB9F0-9E14-41F8-9B2B-E53215AD3C4C}" type="pres">
      <dgm:prSet presAssocID="{A226D5E5-4F31-4EAE-AE79-968EFF456446}" presName="childTextArrow" presStyleLbl="fgAccFollowNode1" presStyleIdx="2" presStyleCnt="4">
        <dgm:presLayoutVars>
          <dgm:bulletEnabled val="1"/>
        </dgm:presLayoutVars>
      </dgm:prSet>
      <dgm:spPr/>
      <dgm:t>
        <a:bodyPr/>
        <a:lstStyle/>
        <a:p>
          <a:endParaRPr lang="tr-TR"/>
        </a:p>
      </dgm:t>
    </dgm:pt>
    <dgm:pt modelId="{E75FA648-9790-485D-9299-F56022D3472A}" type="pres">
      <dgm:prSet presAssocID="{9C0CCF6A-F5C6-4E0D-BA25-AE2BE5B52B45}" presName="sp" presStyleCnt="0"/>
      <dgm:spPr/>
      <dgm:t>
        <a:bodyPr/>
        <a:lstStyle/>
        <a:p>
          <a:endParaRPr lang="tr-TR"/>
        </a:p>
      </dgm:t>
    </dgm:pt>
    <dgm:pt modelId="{86AE9B94-CE62-4DE0-B245-9E906105279E}" type="pres">
      <dgm:prSet presAssocID="{9523E1BA-4AD6-4A2E-B70E-BBCFF04F9FA8}" presName="arrowAndChildren" presStyleCnt="0"/>
      <dgm:spPr/>
      <dgm:t>
        <a:bodyPr/>
        <a:lstStyle/>
        <a:p>
          <a:endParaRPr lang="tr-TR"/>
        </a:p>
      </dgm:t>
    </dgm:pt>
    <dgm:pt modelId="{62CDCF67-6562-473F-9073-C3F8BB81ADCC}" type="pres">
      <dgm:prSet presAssocID="{9523E1BA-4AD6-4A2E-B70E-BBCFF04F9FA8}" presName="parentTextArrow" presStyleLbl="node1" presStyleIdx="1" presStyleCnt="3"/>
      <dgm:spPr/>
      <dgm:t>
        <a:bodyPr/>
        <a:lstStyle/>
        <a:p>
          <a:endParaRPr lang="tr-TR"/>
        </a:p>
      </dgm:t>
    </dgm:pt>
    <dgm:pt modelId="{90FF172C-6D0A-4880-86DD-DC683AEB7D84}" type="pres">
      <dgm:prSet presAssocID="{9523E1BA-4AD6-4A2E-B70E-BBCFF04F9FA8}" presName="arrow" presStyleLbl="node1" presStyleIdx="2" presStyleCnt="3"/>
      <dgm:spPr/>
      <dgm:t>
        <a:bodyPr/>
        <a:lstStyle/>
        <a:p>
          <a:endParaRPr lang="tr-TR"/>
        </a:p>
      </dgm:t>
    </dgm:pt>
    <dgm:pt modelId="{1E90B70B-91F9-4B85-86A8-62E1AED8CF04}" type="pres">
      <dgm:prSet presAssocID="{9523E1BA-4AD6-4A2E-B70E-BBCFF04F9FA8}" presName="descendantArrow" presStyleCnt="0"/>
      <dgm:spPr/>
      <dgm:t>
        <a:bodyPr/>
        <a:lstStyle/>
        <a:p>
          <a:endParaRPr lang="tr-TR"/>
        </a:p>
      </dgm:t>
    </dgm:pt>
    <dgm:pt modelId="{AB958123-246B-4B0E-AF23-6000CE0C2A4B}" type="pres">
      <dgm:prSet presAssocID="{1DD038E6-E7B1-487B-BF17-F2DD69989226}" presName="childTextArrow" presStyleLbl="fgAccFollowNode1" presStyleIdx="3" presStyleCnt="4">
        <dgm:presLayoutVars>
          <dgm:bulletEnabled val="1"/>
        </dgm:presLayoutVars>
      </dgm:prSet>
      <dgm:spPr/>
      <dgm:t>
        <a:bodyPr/>
        <a:lstStyle/>
        <a:p>
          <a:endParaRPr lang="tr-TR"/>
        </a:p>
      </dgm:t>
    </dgm:pt>
  </dgm:ptLst>
  <dgm:cxnLst>
    <dgm:cxn modelId="{347312C7-9D09-4678-ABB0-611B9D16FFB5}" srcId="{83D7801C-6D81-467D-BA4A-32E9B8F11B75}" destId="{C457D03D-B8FA-4F83-9111-C93B5DF74E24}" srcOrd="2" destOrd="0" parTransId="{AC1C87DE-FABE-408C-A81C-F85E497F7793}" sibTransId="{E5746AE3-5DEB-4F32-A13F-CB9FD2888927}"/>
    <dgm:cxn modelId="{DF36A7E8-D267-499D-B223-E0C0C8093D50}" type="presOf" srcId="{9523E1BA-4AD6-4A2E-B70E-BBCFF04F9FA8}" destId="{90FF172C-6D0A-4880-86DD-DC683AEB7D84}" srcOrd="1" destOrd="0" presId="urn:microsoft.com/office/officeart/2005/8/layout/process4"/>
    <dgm:cxn modelId="{897CB7E7-11EE-40EA-9223-60CA1ECF5B7B}" type="presOf" srcId="{2FF4A256-9D2F-4513-83C2-3B211574420E}" destId="{8123D467-D5A1-47AB-997C-C70AA276BD6D}" srcOrd="1" destOrd="0" presId="urn:microsoft.com/office/officeart/2005/8/layout/process4"/>
    <dgm:cxn modelId="{5468D7B1-819D-4A3A-886C-9C276F50DC1B}" type="presOf" srcId="{83D7801C-6D81-467D-BA4A-32E9B8F11B75}" destId="{1EDD9FDD-60BC-4134-B9BF-D64E6A3DFF70}" srcOrd="0" destOrd="0" presId="urn:microsoft.com/office/officeart/2005/8/layout/process4"/>
    <dgm:cxn modelId="{5AFDC088-3840-48D4-945B-4881862AD05A}" srcId="{C457D03D-B8FA-4F83-9111-C93B5DF74E24}" destId="{2CC05CD8-2768-40CD-8414-132322CD563F}" srcOrd="1" destOrd="0" parTransId="{4409A583-AB4E-4B41-AEBE-EB15D0CFFCA3}" sibTransId="{FB001A84-54B4-4A6F-A9D4-2F99384FDF7B}"/>
    <dgm:cxn modelId="{699C35CC-2B28-4B5E-A495-A9EB14F273F3}" type="presOf" srcId="{C457D03D-B8FA-4F83-9111-C93B5DF74E24}" destId="{41A46FF7-6E98-4590-93F4-271CD6CD2AD6}" srcOrd="1" destOrd="0" presId="urn:microsoft.com/office/officeart/2005/8/layout/process4"/>
    <dgm:cxn modelId="{41A1AE77-CF72-4AEA-B98F-B59D246E3451}" srcId="{2FF4A256-9D2F-4513-83C2-3B211574420E}" destId="{A226D5E5-4F31-4EAE-AE79-968EFF456446}" srcOrd="0" destOrd="0" parTransId="{65648C17-C9BF-4CED-AB37-48F7B72C0DBD}" sibTransId="{98D45826-4848-482D-91CF-1E51990C1B74}"/>
    <dgm:cxn modelId="{8995411C-B787-4136-954F-D560CF6E2320}" srcId="{9523E1BA-4AD6-4A2E-B70E-BBCFF04F9FA8}" destId="{1DD038E6-E7B1-487B-BF17-F2DD69989226}" srcOrd="0" destOrd="0" parTransId="{8A42F109-94FF-4427-B9CC-DA3B748F69C3}" sibTransId="{C5B2BA41-8C5E-43F5-BDAF-041D773F32E3}"/>
    <dgm:cxn modelId="{EBE53B21-24BC-4FAA-B205-EA4B47F17F34}" type="presOf" srcId="{9C5B1877-5EF7-488B-8ECD-12A0064C7B48}" destId="{07B0DF43-3828-4FCC-BE8E-B16B661DFE56}" srcOrd="0" destOrd="0" presId="urn:microsoft.com/office/officeart/2005/8/layout/process4"/>
    <dgm:cxn modelId="{3503372D-0306-43EC-919B-A81FD4555232}" type="presOf" srcId="{C457D03D-B8FA-4F83-9111-C93B5DF74E24}" destId="{8E0F602D-2A5E-46FD-8B10-C327C5432C56}" srcOrd="0" destOrd="0" presId="urn:microsoft.com/office/officeart/2005/8/layout/process4"/>
    <dgm:cxn modelId="{B30806EA-FF2C-4A26-BD07-6B267D7DE49C}" srcId="{83D7801C-6D81-467D-BA4A-32E9B8F11B75}" destId="{9523E1BA-4AD6-4A2E-B70E-BBCFF04F9FA8}" srcOrd="0" destOrd="0" parTransId="{0E452360-DD7F-42E5-861E-91360B27F17F}" sibTransId="{9C0CCF6A-F5C6-4E0D-BA25-AE2BE5B52B45}"/>
    <dgm:cxn modelId="{7654FE70-9F19-41BF-826A-8509B992A4A5}" type="presOf" srcId="{2FF4A256-9D2F-4513-83C2-3B211574420E}" destId="{AD00064E-2A56-4940-9909-584EE8F357B0}" srcOrd="0" destOrd="0" presId="urn:microsoft.com/office/officeart/2005/8/layout/process4"/>
    <dgm:cxn modelId="{5F9CCD04-795F-4A42-9E97-735AFB027454}" srcId="{C457D03D-B8FA-4F83-9111-C93B5DF74E24}" destId="{9C5B1877-5EF7-488B-8ECD-12A0064C7B48}" srcOrd="0" destOrd="0" parTransId="{77E3CA25-DE94-414F-8B2C-38978CA79F58}" sibTransId="{CC8AF4E8-7657-49C5-895A-DB8E7B1B0380}"/>
    <dgm:cxn modelId="{CF717B0B-8061-4EE4-93ED-859C80C70A55}" type="presOf" srcId="{1DD038E6-E7B1-487B-BF17-F2DD69989226}" destId="{AB958123-246B-4B0E-AF23-6000CE0C2A4B}" srcOrd="0" destOrd="0" presId="urn:microsoft.com/office/officeart/2005/8/layout/process4"/>
    <dgm:cxn modelId="{182152CA-8FEE-4FE2-89F3-90FB39D4B8AA}" type="presOf" srcId="{A226D5E5-4F31-4EAE-AE79-968EFF456446}" destId="{1A4EB9F0-9E14-41F8-9B2B-E53215AD3C4C}" srcOrd="0" destOrd="0" presId="urn:microsoft.com/office/officeart/2005/8/layout/process4"/>
    <dgm:cxn modelId="{2E01EE8A-11AC-4BD8-8F3E-BD77DDA9B468}" srcId="{83D7801C-6D81-467D-BA4A-32E9B8F11B75}" destId="{2FF4A256-9D2F-4513-83C2-3B211574420E}" srcOrd="1" destOrd="0" parTransId="{2FC527E4-D180-4E8E-9984-DC3FD5E39884}" sibTransId="{E1D83508-35ED-4B8C-9F61-3D35B158E72E}"/>
    <dgm:cxn modelId="{911B1B73-3A37-41FB-B2E1-3EB9025903C3}" type="presOf" srcId="{9523E1BA-4AD6-4A2E-B70E-BBCFF04F9FA8}" destId="{62CDCF67-6562-473F-9073-C3F8BB81ADCC}" srcOrd="0" destOrd="0" presId="urn:microsoft.com/office/officeart/2005/8/layout/process4"/>
    <dgm:cxn modelId="{29CA74A4-9C7C-4211-9460-D48D270CEF62}" type="presOf" srcId="{2CC05CD8-2768-40CD-8414-132322CD563F}" destId="{3F979E7D-3CFA-4FB2-8157-1B396C8295CC}" srcOrd="0" destOrd="0" presId="urn:microsoft.com/office/officeart/2005/8/layout/process4"/>
    <dgm:cxn modelId="{2BCF2D78-A929-45CD-AE73-41E740E089AF}" type="presParOf" srcId="{1EDD9FDD-60BC-4134-B9BF-D64E6A3DFF70}" destId="{527B2380-8DE8-4C14-AFC5-9B22F5A5FD06}" srcOrd="0" destOrd="0" presId="urn:microsoft.com/office/officeart/2005/8/layout/process4"/>
    <dgm:cxn modelId="{4BC3B562-2FEA-453F-89F7-1478F027411F}" type="presParOf" srcId="{527B2380-8DE8-4C14-AFC5-9B22F5A5FD06}" destId="{8E0F602D-2A5E-46FD-8B10-C327C5432C56}" srcOrd="0" destOrd="0" presId="urn:microsoft.com/office/officeart/2005/8/layout/process4"/>
    <dgm:cxn modelId="{451CD27D-7CB8-40D6-ADC6-B78BB329FE28}" type="presParOf" srcId="{527B2380-8DE8-4C14-AFC5-9B22F5A5FD06}" destId="{41A46FF7-6E98-4590-93F4-271CD6CD2AD6}" srcOrd="1" destOrd="0" presId="urn:microsoft.com/office/officeart/2005/8/layout/process4"/>
    <dgm:cxn modelId="{38797994-5E9D-4F05-B301-60C9A1AE648D}" type="presParOf" srcId="{527B2380-8DE8-4C14-AFC5-9B22F5A5FD06}" destId="{9746126E-4015-45A8-B224-A10308BA46FB}" srcOrd="2" destOrd="0" presId="urn:microsoft.com/office/officeart/2005/8/layout/process4"/>
    <dgm:cxn modelId="{19021126-3EAF-4B43-8586-712BBB08083B}" type="presParOf" srcId="{9746126E-4015-45A8-B224-A10308BA46FB}" destId="{07B0DF43-3828-4FCC-BE8E-B16B661DFE56}" srcOrd="0" destOrd="0" presId="urn:microsoft.com/office/officeart/2005/8/layout/process4"/>
    <dgm:cxn modelId="{36244F89-4EAD-40C0-AA87-6047E68C8384}" type="presParOf" srcId="{9746126E-4015-45A8-B224-A10308BA46FB}" destId="{3F979E7D-3CFA-4FB2-8157-1B396C8295CC}" srcOrd="1" destOrd="0" presId="urn:microsoft.com/office/officeart/2005/8/layout/process4"/>
    <dgm:cxn modelId="{7B0107FE-4D36-42B9-A7B5-2F47E4F2CDC3}" type="presParOf" srcId="{1EDD9FDD-60BC-4134-B9BF-D64E6A3DFF70}" destId="{2C963B81-C12B-4268-BA58-491678247EDE}" srcOrd="1" destOrd="0" presId="urn:microsoft.com/office/officeart/2005/8/layout/process4"/>
    <dgm:cxn modelId="{B04CC329-22B0-4BE1-8687-D360FE101B45}" type="presParOf" srcId="{1EDD9FDD-60BC-4134-B9BF-D64E6A3DFF70}" destId="{2F356442-2415-40C2-8704-D8D8AB2E9977}" srcOrd="2" destOrd="0" presId="urn:microsoft.com/office/officeart/2005/8/layout/process4"/>
    <dgm:cxn modelId="{CD7DBA60-2DE1-408D-8C9C-F64200354809}" type="presParOf" srcId="{2F356442-2415-40C2-8704-D8D8AB2E9977}" destId="{AD00064E-2A56-4940-9909-584EE8F357B0}" srcOrd="0" destOrd="0" presId="urn:microsoft.com/office/officeart/2005/8/layout/process4"/>
    <dgm:cxn modelId="{FB1BA78F-9842-42CA-B159-019B843922F9}" type="presParOf" srcId="{2F356442-2415-40C2-8704-D8D8AB2E9977}" destId="{8123D467-D5A1-47AB-997C-C70AA276BD6D}" srcOrd="1" destOrd="0" presId="urn:microsoft.com/office/officeart/2005/8/layout/process4"/>
    <dgm:cxn modelId="{6F8D214B-E528-47EE-9D74-4A7798789990}" type="presParOf" srcId="{2F356442-2415-40C2-8704-D8D8AB2E9977}" destId="{1A2FFCD7-E515-4908-8B23-E0B93756B3DF}" srcOrd="2" destOrd="0" presId="urn:microsoft.com/office/officeart/2005/8/layout/process4"/>
    <dgm:cxn modelId="{2786DCCD-0F6B-4130-B0CE-A530761BE3C4}" type="presParOf" srcId="{1A2FFCD7-E515-4908-8B23-E0B93756B3DF}" destId="{1A4EB9F0-9E14-41F8-9B2B-E53215AD3C4C}" srcOrd="0" destOrd="0" presId="urn:microsoft.com/office/officeart/2005/8/layout/process4"/>
    <dgm:cxn modelId="{0A478683-2862-4E60-B33E-51CB6B61FAB8}" type="presParOf" srcId="{1EDD9FDD-60BC-4134-B9BF-D64E6A3DFF70}" destId="{E75FA648-9790-485D-9299-F56022D3472A}" srcOrd="3" destOrd="0" presId="urn:microsoft.com/office/officeart/2005/8/layout/process4"/>
    <dgm:cxn modelId="{03E623FB-7E37-44F8-B4F8-9DFAB3023D9C}" type="presParOf" srcId="{1EDD9FDD-60BC-4134-B9BF-D64E6A3DFF70}" destId="{86AE9B94-CE62-4DE0-B245-9E906105279E}" srcOrd="4" destOrd="0" presId="urn:microsoft.com/office/officeart/2005/8/layout/process4"/>
    <dgm:cxn modelId="{E205B99E-0739-4B01-9936-B82C8DCA3F10}" type="presParOf" srcId="{86AE9B94-CE62-4DE0-B245-9E906105279E}" destId="{62CDCF67-6562-473F-9073-C3F8BB81ADCC}" srcOrd="0" destOrd="0" presId="urn:microsoft.com/office/officeart/2005/8/layout/process4"/>
    <dgm:cxn modelId="{9F631D2E-1F7F-4DC8-9E92-E7D2A89843E3}" type="presParOf" srcId="{86AE9B94-CE62-4DE0-B245-9E906105279E}" destId="{90FF172C-6D0A-4880-86DD-DC683AEB7D84}" srcOrd="1" destOrd="0" presId="urn:microsoft.com/office/officeart/2005/8/layout/process4"/>
    <dgm:cxn modelId="{63855E82-9EB7-48C5-ADE4-889116FD6744}" type="presParOf" srcId="{86AE9B94-CE62-4DE0-B245-9E906105279E}" destId="{1E90B70B-91F9-4B85-86A8-62E1AED8CF04}" srcOrd="2" destOrd="0" presId="urn:microsoft.com/office/officeart/2005/8/layout/process4"/>
    <dgm:cxn modelId="{120B9805-5A08-439A-A44E-F8A83778B73D}" type="presParOf" srcId="{1E90B70B-91F9-4B85-86A8-62E1AED8CF04}" destId="{AB958123-246B-4B0E-AF23-6000CE0C2A4B}" srcOrd="0" destOrd="0" presId="urn:microsoft.com/office/officeart/2005/8/layout/process4"/>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3D7801C-6D81-467D-BA4A-32E9B8F11B75}" type="doc">
      <dgm:prSet loTypeId="urn:microsoft.com/office/officeart/2005/8/layout/process4" loCatId="list" qsTypeId="urn:microsoft.com/office/officeart/2005/8/quickstyle/simple5" qsCatId="simple" csTypeId="urn:microsoft.com/office/officeart/2005/8/colors/colorful1#3" csCatId="colorful" phldr="1"/>
      <dgm:spPr/>
      <dgm:t>
        <a:bodyPr/>
        <a:lstStyle/>
        <a:p>
          <a:endParaRPr lang="tr-TR"/>
        </a:p>
      </dgm:t>
    </dgm:pt>
    <dgm:pt modelId="{9523E1BA-4AD6-4A2E-B70E-BBCFF04F9FA8}">
      <dgm:prSet phldrT="[Metin]" custT="1"/>
      <dgm:spPr/>
      <dgm:t>
        <a:bodyPr/>
        <a:lstStyle/>
        <a:p>
          <a:r>
            <a:rPr lang="tr-TR" sz="3600" b="1" dirty="0" smtClean="0"/>
            <a:t>3. AŞAMA</a:t>
          </a:r>
          <a:endParaRPr lang="tr-TR" sz="3600" b="1" dirty="0"/>
        </a:p>
      </dgm:t>
    </dgm:pt>
    <dgm:pt modelId="{0E452360-DD7F-42E5-861E-91360B27F17F}" type="parTrans" cxnId="{B30806EA-FF2C-4A26-BD07-6B267D7DE49C}">
      <dgm:prSet/>
      <dgm:spPr/>
      <dgm:t>
        <a:bodyPr/>
        <a:lstStyle/>
        <a:p>
          <a:endParaRPr lang="tr-TR" b="1"/>
        </a:p>
      </dgm:t>
    </dgm:pt>
    <dgm:pt modelId="{9C0CCF6A-F5C6-4E0D-BA25-AE2BE5B52B45}" type="sibTrans" cxnId="{B30806EA-FF2C-4A26-BD07-6B267D7DE49C}">
      <dgm:prSet/>
      <dgm:spPr/>
      <dgm:t>
        <a:bodyPr/>
        <a:lstStyle/>
        <a:p>
          <a:endParaRPr lang="tr-TR" b="1"/>
        </a:p>
      </dgm:t>
    </dgm:pt>
    <dgm:pt modelId="{1DD038E6-E7B1-487B-BF17-F2DD69989226}">
      <dgm:prSet phldrT="[Metin]" custT="1"/>
      <dgm:spPr/>
      <dgm:t>
        <a:bodyPr/>
        <a:lstStyle/>
        <a:p>
          <a:r>
            <a:rPr lang="tr-TR" sz="2400" b="1" i="1" dirty="0" smtClean="0">
              <a:latin typeface="Comic Sans MS" pitchFamily="66" charset="0"/>
            </a:rPr>
            <a:t>(Hissedilen)</a:t>
          </a:r>
          <a:r>
            <a:rPr lang="tr-TR" sz="2400" b="1" dirty="0" smtClean="0">
              <a:latin typeface="Comic Sans MS" pitchFamily="66" charset="0"/>
            </a:rPr>
            <a:t> </a:t>
          </a:r>
          <a:endParaRPr lang="tr-TR" sz="2400" b="1" dirty="0"/>
        </a:p>
      </dgm:t>
    </dgm:pt>
    <dgm:pt modelId="{8A42F109-94FF-4427-B9CC-DA3B748F69C3}" type="parTrans" cxnId="{8995411C-B787-4136-954F-D560CF6E2320}">
      <dgm:prSet/>
      <dgm:spPr/>
      <dgm:t>
        <a:bodyPr/>
        <a:lstStyle/>
        <a:p>
          <a:endParaRPr lang="tr-TR" b="1"/>
        </a:p>
      </dgm:t>
    </dgm:pt>
    <dgm:pt modelId="{C5B2BA41-8C5E-43F5-BDAF-041D773F32E3}" type="sibTrans" cxnId="{8995411C-B787-4136-954F-D560CF6E2320}">
      <dgm:prSet/>
      <dgm:spPr/>
      <dgm:t>
        <a:bodyPr/>
        <a:lstStyle/>
        <a:p>
          <a:endParaRPr lang="tr-TR" b="1"/>
        </a:p>
      </dgm:t>
    </dgm:pt>
    <dgm:pt modelId="{2FF4A256-9D2F-4513-83C2-3B211574420E}">
      <dgm:prSet phldrT="[Metin]" custT="1"/>
      <dgm:spPr/>
      <dgm:t>
        <a:bodyPr/>
        <a:lstStyle/>
        <a:p>
          <a:r>
            <a:rPr lang="tr-TR" sz="3000" b="1" dirty="0" smtClean="0"/>
            <a:t>OLUŞUM</a:t>
          </a:r>
          <a:endParaRPr lang="tr-TR" sz="3000" b="1" dirty="0"/>
        </a:p>
      </dgm:t>
    </dgm:pt>
    <dgm:pt modelId="{2FC527E4-D180-4E8E-9984-DC3FD5E39884}" type="parTrans" cxnId="{2E01EE8A-11AC-4BD8-8F3E-BD77DDA9B468}">
      <dgm:prSet/>
      <dgm:spPr/>
      <dgm:t>
        <a:bodyPr/>
        <a:lstStyle/>
        <a:p>
          <a:endParaRPr lang="tr-TR" b="1"/>
        </a:p>
      </dgm:t>
    </dgm:pt>
    <dgm:pt modelId="{E1D83508-35ED-4B8C-9F61-3D35B158E72E}" type="sibTrans" cxnId="{2E01EE8A-11AC-4BD8-8F3E-BD77DDA9B468}">
      <dgm:prSet/>
      <dgm:spPr/>
      <dgm:t>
        <a:bodyPr/>
        <a:lstStyle/>
        <a:p>
          <a:endParaRPr lang="tr-TR" b="1"/>
        </a:p>
      </dgm:t>
    </dgm:pt>
    <dgm:pt modelId="{A226D5E5-4F31-4EAE-AE79-968EFF456446}">
      <dgm:prSet phldrT="[Metin]" custT="1"/>
      <dgm:spPr/>
      <dgm:t>
        <a:bodyPr/>
        <a:lstStyle/>
        <a:p>
          <a:r>
            <a:rPr lang="tr-TR" sz="1300" b="1" dirty="0" smtClean="0">
              <a:latin typeface="Comic Sans MS" pitchFamily="66" charset="0"/>
            </a:rPr>
            <a:t>Bir veya daha çok tarafın anlaşmazlıklar veya yanlış anlamalar sonucunda gerginlik veya kaygı hissetmesiyle birlikte çatışma, algılanan çatışmadan hissedilen çatışmaya dönüşür </a:t>
          </a:r>
          <a:endParaRPr lang="tr-TR" sz="1300" b="1" dirty="0"/>
        </a:p>
      </dgm:t>
    </dgm:pt>
    <dgm:pt modelId="{65648C17-C9BF-4CED-AB37-48F7B72C0DBD}" type="parTrans" cxnId="{41A1AE77-CF72-4AEA-B98F-B59D246E3451}">
      <dgm:prSet/>
      <dgm:spPr/>
      <dgm:t>
        <a:bodyPr/>
        <a:lstStyle/>
        <a:p>
          <a:endParaRPr lang="tr-TR" b="1"/>
        </a:p>
      </dgm:t>
    </dgm:pt>
    <dgm:pt modelId="{98D45826-4848-482D-91CF-1E51990C1B74}" type="sibTrans" cxnId="{41A1AE77-CF72-4AEA-B98F-B59D246E3451}">
      <dgm:prSet/>
      <dgm:spPr/>
      <dgm:t>
        <a:bodyPr/>
        <a:lstStyle/>
        <a:p>
          <a:endParaRPr lang="tr-TR" b="1"/>
        </a:p>
      </dgm:t>
    </dgm:pt>
    <dgm:pt modelId="{9C5B1877-5EF7-488B-8ECD-12A0064C7B48}">
      <dgm:prSet phldrT="[Metin]" custT="1"/>
      <dgm:spPr/>
      <dgm:t>
        <a:bodyPr/>
        <a:lstStyle/>
        <a:p>
          <a:r>
            <a:rPr lang="tr-TR" sz="1400" b="1" dirty="0" smtClean="0">
              <a:latin typeface="Comic Sans MS" pitchFamily="66" charset="0"/>
            </a:rPr>
            <a:t>Çatışma kişileri rahatsız etmeye başlar</a:t>
          </a:r>
          <a:endParaRPr lang="tr-TR" sz="1400" b="1" dirty="0"/>
        </a:p>
      </dgm:t>
    </dgm:pt>
    <dgm:pt modelId="{77E3CA25-DE94-414F-8B2C-38978CA79F58}" type="parTrans" cxnId="{5F9CCD04-795F-4A42-9E97-735AFB027454}">
      <dgm:prSet/>
      <dgm:spPr/>
      <dgm:t>
        <a:bodyPr/>
        <a:lstStyle/>
        <a:p>
          <a:endParaRPr lang="tr-TR" b="1"/>
        </a:p>
      </dgm:t>
    </dgm:pt>
    <dgm:pt modelId="{CC8AF4E8-7657-49C5-895A-DB8E7B1B0380}" type="sibTrans" cxnId="{5F9CCD04-795F-4A42-9E97-735AFB027454}">
      <dgm:prSet/>
      <dgm:spPr/>
      <dgm:t>
        <a:bodyPr/>
        <a:lstStyle/>
        <a:p>
          <a:endParaRPr lang="tr-TR" b="1"/>
        </a:p>
      </dgm:t>
    </dgm:pt>
    <dgm:pt modelId="{2CC05CD8-2768-40CD-8414-132322CD563F}">
      <dgm:prSet phldrT="[Metin]" custT="1"/>
      <dgm:spPr/>
      <dgm:t>
        <a:bodyPr/>
        <a:lstStyle/>
        <a:p>
          <a:r>
            <a:rPr lang="tr-TR" sz="1200" b="1" dirty="0" smtClean="0">
              <a:latin typeface="Comic Sans MS" pitchFamily="66" charset="0"/>
            </a:rPr>
            <a:t>ikinci aşamadan farkı, fark ettiğimiz çatışmanın bizi rahatsız etmeye ve engellemeye başlamasıdır</a:t>
          </a:r>
          <a:endParaRPr lang="tr-TR" sz="1200" b="1" dirty="0"/>
        </a:p>
      </dgm:t>
    </dgm:pt>
    <dgm:pt modelId="{4409A583-AB4E-4B41-AEBE-EB15D0CFFCA3}" type="parTrans" cxnId="{5AFDC088-3840-48D4-945B-4881862AD05A}">
      <dgm:prSet/>
      <dgm:spPr/>
      <dgm:t>
        <a:bodyPr/>
        <a:lstStyle/>
        <a:p>
          <a:endParaRPr lang="tr-TR" b="1"/>
        </a:p>
      </dgm:t>
    </dgm:pt>
    <dgm:pt modelId="{FB001A84-54B4-4A6F-A9D4-2F99384FDF7B}" type="sibTrans" cxnId="{5AFDC088-3840-48D4-945B-4881862AD05A}">
      <dgm:prSet/>
      <dgm:spPr/>
      <dgm:t>
        <a:bodyPr/>
        <a:lstStyle/>
        <a:p>
          <a:endParaRPr lang="tr-TR" b="1"/>
        </a:p>
      </dgm:t>
    </dgm:pt>
    <dgm:pt modelId="{C457D03D-B8FA-4F83-9111-C93B5DF74E24}">
      <dgm:prSet phldrT="[Metin]" custT="1"/>
      <dgm:spPr/>
      <dgm:t>
        <a:bodyPr/>
        <a:lstStyle/>
        <a:p>
          <a:r>
            <a:rPr lang="tr-TR" sz="3000" b="1" dirty="0" smtClean="0"/>
            <a:t>BELİRTİLERİ</a:t>
          </a:r>
          <a:endParaRPr lang="tr-TR" sz="3000" b="1" dirty="0"/>
        </a:p>
      </dgm:t>
    </dgm:pt>
    <dgm:pt modelId="{E5746AE3-5DEB-4F32-A13F-CB9FD2888927}" type="sibTrans" cxnId="{347312C7-9D09-4678-ABB0-611B9D16FFB5}">
      <dgm:prSet/>
      <dgm:spPr/>
      <dgm:t>
        <a:bodyPr/>
        <a:lstStyle/>
        <a:p>
          <a:endParaRPr lang="tr-TR" b="1"/>
        </a:p>
      </dgm:t>
    </dgm:pt>
    <dgm:pt modelId="{AC1C87DE-FABE-408C-A81C-F85E497F7793}" type="parTrans" cxnId="{347312C7-9D09-4678-ABB0-611B9D16FFB5}">
      <dgm:prSet/>
      <dgm:spPr/>
      <dgm:t>
        <a:bodyPr/>
        <a:lstStyle/>
        <a:p>
          <a:endParaRPr lang="tr-TR" b="1"/>
        </a:p>
      </dgm:t>
    </dgm:pt>
    <dgm:pt modelId="{1EDD9FDD-60BC-4134-B9BF-D64E6A3DFF70}" type="pres">
      <dgm:prSet presAssocID="{83D7801C-6D81-467D-BA4A-32E9B8F11B75}" presName="Name0" presStyleCnt="0">
        <dgm:presLayoutVars>
          <dgm:dir/>
          <dgm:animLvl val="lvl"/>
          <dgm:resizeHandles val="exact"/>
        </dgm:presLayoutVars>
      </dgm:prSet>
      <dgm:spPr/>
      <dgm:t>
        <a:bodyPr/>
        <a:lstStyle/>
        <a:p>
          <a:endParaRPr lang="tr-TR"/>
        </a:p>
      </dgm:t>
    </dgm:pt>
    <dgm:pt modelId="{527B2380-8DE8-4C14-AFC5-9B22F5A5FD06}" type="pres">
      <dgm:prSet presAssocID="{C457D03D-B8FA-4F83-9111-C93B5DF74E24}" presName="boxAndChildren" presStyleCnt="0"/>
      <dgm:spPr/>
      <dgm:t>
        <a:bodyPr/>
        <a:lstStyle/>
        <a:p>
          <a:endParaRPr lang="tr-TR"/>
        </a:p>
      </dgm:t>
    </dgm:pt>
    <dgm:pt modelId="{8E0F602D-2A5E-46FD-8B10-C327C5432C56}" type="pres">
      <dgm:prSet presAssocID="{C457D03D-B8FA-4F83-9111-C93B5DF74E24}" presName="parentTextBox" presStyleLbl="node1" presStyleIdx="0" presStyleCnt="3"/>
      <dgm:spPr/>
      <dgm:t>
        <a:bodyPr/>
        <a:lstStyle/>
        <a:p>
          <a:endParaRPr lang="tr-TR"/>
        </a:p>
      </dgm:t>
    </dgm:pt>
    <dgm:pt modelId="{41A46FF7-6E98-4590-93F4-271CD6CD2AD6}" type="pres">
      <dgm:prSet presAssocID="{C457D03D-B8FA-4F83-9111-C93B5DF74E24}" presName="entireBox" presStyleLbl="node1" presStyleIdx="0" presStyleCnt="3"/>
      <dgm:spPr/>
      <dgm:t>
        <a:bodyPr/>
        <a:lstStyle/>
        <a:p>
          <a:endParaRPr lang="tr-TR"/>
        </a:p>
      </dgm:t>
    </dgm:pt>
    <dgm:pt modelId="{9746126E-4015-45A8-B224-A10308BA46FB}" type="pres">
      <dgm:prSet presAssocID="{C457D03D-B8FA-4F83-9111-C93B5DF74E24}" presName="descendantBox" presStyleCnt="0"/>
      <dgm:spPr/>
      <dgm:t>
        <a:bodyPr/>
        <a:lstStyle/>
        <a:p>
          <a:endParaRPr lang="tr-TR"/>
        </a:p>
      </dgm:t>
    </dgm:pt>
    <dgm:pt modelId="{07B0DF43-3828-4FCC-BE8E-B16B661DFE56}" type="pres">
      <dgm:prSet presAssocID="{9C5B1877-5EF7-488B-8ECD-12A0064C7B48}" presName="childTextBox" presStyleLbl="fgAccFollowNode1" presStyleIdx="0" presStyleCnt="4">
        <dgm:presLayoutVars>
          <dgm:bulletEnabled val="1"/>
        </dgm:presLayoutVars>
      </dgm:prSet>
      <dgm:spPr/>
      <dgm:t>
        <a:bodyPr/>
        <a:lstStyle/>
        <a:p>
          <a:endParaRPr lang="tr-TR"/>
        </a:p>
      </dgm:t>
    </dgm:pt>
    <dgm:pt modelId="{3F979E7D-3CFA-4FB2-8157-1B396C8295CC}" type="pres">
      <dgm:prSet presAssocID="{2CC05CD8-2768-40CD-8414-132322CD563F}" presName="childTextBox" presStyleLbl="fgAccFollowNode1" presStyleIdx="1" presStyleCnt="4">
        <dgm:presLayoutVars>
          <dgm:bulletEnabled val="1"/>
        </dgm:presLayoutVars>
      </dgm:prSet>
      <dgm:spPr/>
      <dgm:t>
        <a:bodyPr/>
        <a:lstStyle/>
        <a:p>
          <a:endParaRPr lang="tr-TR"/>
        </a:p>
      </dgm:t>
    </dgm:pt>
    <dgm:pt modelId="{2C963B81-C12B-4268-BA58-491678247EDE}" type="pres">
      <dgm:prSet presAssocID="{E1D83508-35ED-4B8C-9F61-3D35B158E72E}" presName="sp" presStyleCnt="0"/>
      <dgm:spPr/>
      <dgm:t>
        <a:bodyPr/>
        <a:lstStyle/>
        <a:p>
          <a:endParaRPr lang="tr-TR"/>
        </a:p>
      </dgm:t>
    </dgm:pt>
    <dgm:pt modelId="{2F356442-2415-40C2-8704-D8D8AB2E9977}" type="pres">
      <dgm:prSet presAssocID="{2FF4A256-9D2F-4513-83C2-3B211574420E}" presName="arrowAndChildren" presStyleCnt="0"/>
      <dgm:spPr/>
      <dgm:t>
        <a:bodyPr/>
        <a:lstStyle/>
        <a:p>
          <a:endParaRPr lang="tr-TR"/>
        </a:p>
      </dgm:t>
    </dgm:pt>
    <dgm:pt modelId="{AD00064E-2A56-4940-9909-584EE8F357B0}" type="pres">
      <dgm:prSet presAssocID="{2FF4A256-9D2F-4513-83C2-3B211574420E}" presName="parentTextArrow" presStyleLbl="node1" presStyleIdx="0" presStyleCnt="3"/>
      <dgm:spPr/>
      <dgm:t>
        <a:bodyPr/>
        <a:lstStyle/>
        <a:p>
          <a:endParaRPr lang="tr-TR"/>
        </a:p>
      </dgm:t>
    </dgm:pt>
    <dgm:pt modelId="{8123D467-D5A1-47AB-997C-C70AA276BD6D}" type="pres">
      <dgm:prSet presAssocID="{2FF4A256-9D2F-4513-83C2-3B211574420E}" presName="arrow" presStyleLbl="node1" presStyleIdx="1" presStyleCnt="3"/>
      <dgm:spPr/>
      <dgm:t>
        <a:bodyPr/>
        <a:lstStyle/>
        <a:p>
          <a:endParaRPr lang="tr-TR"/>
        </a:p>
      </dgm:t>
    </dgm:pt>
    <dgm:pt modelId="{1A2FFCD7-E515-4908-8B23-E0B93756B3DF}" type="pres">
      <dgm:prSet presAssocID="{2FF4A256-9D2F-4513-83C2-3B211574420E}" presName="descendantArrow" presStyleCnt="0"/>
      <dgm:spPr/>
      <dgm:t>
        <a:bodyPr/>
        <a:lstStyle/>
        <a:p>
          <a:endParaRPr lang="tr-TR"/>
        </a:p>
      </dgm:t>
    </dgm:pt>
    <dgm:pt modelId="{1A4EB9F0-9E14-41F8-9B2B-E53215AD3C4C}" type="pres">
      <dgm:prSet presAssocID="{A226D5E5-4F31-4EAE-AE79-968EFF456446}" presName="childTextArrow" presStyleLbl="fgAccFollowNode1" presStyleIdx="2" presStyleCnt="4">
        <dgm:presLayoutVars>
          <dgm:bulletEnabled val="1"/>
        </dgm:presLayoutVars>
      </dgm:prSet>
      <dgm:spPr/>
      <dgm:t>
        <a:bodyPr/>
        <a:lstStyle/>
        <a:p>
          <a:endParaRPr lang="tr-TR"/>
        </a:p>
      </dgm:t>
    </dgm:pt>
    <dgm:pt modelId="{E75FA648-9790-485D-9299-F56022D3472A}" type="pres">
      <dgm:prSet presAssocID="{9C0CCF6A-F5C6-4E0D-BA25-AE2BE5B52B45}" presName="sp" presStyleCnt="0"/>
      <dgm:spPr/>
      <dgm:t>
        <a:bodyPr/>
        <a:lstStyle/>
        <a:p>
          <a:endParaRPr lang="tr-TR"/>
        </a:p>
      </dgm:t>
    </dgm:pt>
    <dgm:pt modelId="{86AE9B94-CE62-4DE0-B245-9E906105279E}" type="pres">
      <dgm:prSet presAssocID="{9523E1BA-4AD6-4A2E-B70E-BBCFF04F9FA8}" presName="arrowAndChildren" presStyleCnt="0"/>
      <dgm:spPr/>
      <dgm:t>
        <a:bodyPr/>
        <a:lstStyle/>
        <a:p>
          <a:endParaRPr lang="tr-TR"/>
        </a:p>
      </dgm:t>
    </dgm:pt>
    <dgm:pt modelId="{62CDCF67-6562-473F-9073-C3F8BB81ADCC}" type="pres">
      <dgm:prSet presAssocID="{9523E1BA-4AD6-4A2E-B70E-BBCFF04F9FA8}" presName="parentTextArrow" presStyleLbl="node1" presStyleIdx="1" presStyleCnt="3"/>
      <dgm:spPr/>
      <dgm:t>
        <a:bodyPr/>
        <a:lstStyle/>
        <a:p>
          <a:endParaRPr lang="tr-TR"/>
        </a:p>
      </dgm:t>
    </dgm:pt>
    <dgm:pt modelId="{90FF172C-6D0A-4880-86DD-DC683AEB7D84}" type="pres">
      <dgm:prSet presAssocID="{9523E1BA-4AD6-4A2E-B70E-BBCFF04F9FA8}" presName="arrow" presStyleLbl="node1" presStyleIdx="2" presStyleCnt="3"/>
      <dgm:spPr/>
      <dgm:t>
        <a:bodyPr/>
        <a:lstStyle/>
        <a:p>
          <a:endParaRPr lang="tr-TR"/>
        </a:p>
      </dgm:t>
    </dgm:pt>
    <dgm:pt modelId="{1E90B70B-91F9-4B85-86A8-62E1AED8CF04}" type="pres">
      <dgm:prSet presAssocID="{9523E1BA-4AD6-4A2E-B70E-BBCFF04F9FA8}" presName="descendantArrow" presStyleCnt="0"/>
      <dgm:spPr/>
      <dgm:t>
        <a:bodyPr/>
        <a:lstStyle/>
        <a:p>
          <a:endParaRPr lang="tr-TR"/>
        </a:p>
      </dgm:t>
    </dgm:pt>
    <dgm:pt modelId="{AB958123-246B-4B0E-AF23-6000CE0C2A4B}" type="pres">
      <dgm:prSet presAssocID="{1DD038E6-E7B1-487B-BF17-F2DD69989226}" presName="childTextArrow" presStyleLbl="fgAccFollowNode1" presStyleIdx="3" presStyleCnt="4">
        <dgm:presLayoutVars>
          <dgm:bulletEnabled val="1"/>
        </dgm:presLayoutVars>
      </dgm:prSet>
      <dgm:spPr/>
      <dgm:t>
        <a:bodyPr/>
        <a:lstStyle/>
        <a:p>
          <a:endParaRPr lang="tr-TR"/>
        </a:p>
      </dgm:t>
    </dgm:pt>
  </dgm:ptLst>
  <dgm:cxnLst>
    <dgm:cxn modelId="{347312C7-9D09-4678-ABB0-611B9D16FFB5}" srcId="{83D7801C-6D81-467D-BA4A-32E9B8F11B75}" destId="{C457D03D-B8FA-4F83-9111-C93B5DF74E24}" srcOrd="2" destOrd="0" parTransId="{AC1C87DE-FABE-408C-A81C-F85E497F7793}" sibTransId="{E5746AE3-5DEB-4F32-A13F-CB9FD2888927}"/>
    <dgm:cxn modelId="{339FB8EB-1DEA-466A-8FE2-E5E782ABAFAF}" type="presOf" srcId="{2FF4A256-9D2F-4513-83C2-3B211574420E}" destId="{8123D467-D5A1-47AB-997C-C70AA276BD6D}" srcOrd="1" destOrd="0" presId="urn:microsoft.com/office/officeart/2005/8/layout/process4"/>
    <dgm:cxn modelId="{5AFDC088-3840-48D4-945B-4881862AD05A}" srcId="{C457D03D-B8FA-4F83-9111-C93B5DF74E24}" destId="{2CC05CD8-2768-40CD-8414-132322CD563F}" srcOrd="1" destOrd="0" parTransId="{4409A583-AB4E-4B41-AEBE-EB15D0CFFCA3}" sibTransId="{FB001A84-54B4-4A6F-A9D4-2F99384FDF7B}"/>
    <dgm:cxn modelId="{FCB07CE2-0498-40EB-A058-4701B3622D05}" type="presOf" srcId="{9C5B1877-5EF7-488B-8ECD-12A0064C7B48}" destId="{07B0DF43-3828-4FCC-BE8E-B16B661DFE56}" srcOrd="0" destOrd="0" presId="urn:microsoft.com/office/officeart/2005/8/layout/process4"/>
    <dgm:cxn modelId="{41A1AE77-CF72-4AEA-B98F-B59D246E3451}" srcId="{2FF4A256-9D2F-4513-83C2-3B211574420E}" destId="{A226D5E5-4F31-4EAE-AE79-968EFF456446}" srcOrd="0" destOrd="0" parTransId="{65648C17-C9BF-4CED-AB37-48F7B72C0DBD}" sibTransId="{98D45826-4848-482D-91CF-1E51990C1B74}"/>
    <dgm:cxn modelId="{8995411C-B787-4136-954F-D560CF6E2320}" srcId="{9523E1BA-4AD6-4A2E-B70E-BBCFF04F9FA8}" destId="{1DD038E6-E7B1-487B-BF17-F2DD69989226}" srcOrd="0" destOrd="0" parTransId="{8A42F109-94FF-4427-B9CC-DA3B748F69C3}" sibTransId="{C5B2BA41-8C5E-43F5-BDAF-041D773F32E3}"/>
    <dgm:cxn modelId="{9BD63AC6-18EB-4C37-AF20-FD917D43C6EA}" type="presOf" srcId="{A226D5E5-4F31-4EAE-AE79-968EFF456446}" destId="{1A4EB9F0-9E14-41F8-9B2B-E53215AD3C4C}" srcOrd="0" destOrd="0" presId="urn:microsoft.com/office/officeart/2005/8/layout/process4"/>
    <dgm:cxn modelId="{BAD21D1A-4ABC-4D86-8D33-3A0297A57573}" type="presOf" srcId="{9523E1BA-4AD6-4A2E-B70E-BBCFF04F9FA8}" destId="{62CDCF67-6562-473F-9073-C3F8BB81ADCC}" srcOrd="0" destOrd="0" presId="urn:microsoft.com/office/officeart/2005/8/layout/process4"/>
    <dgm:cxn modelId="{B30806EA-FF2C-4A26-BD07-6B267D7DE49C}" srcId="{83D7801C-6D81-467D-BA4A-32E9B8F11B75}" destId="{9523E1BA-4AD6-4A2E-B70E-BBCFF04F9FA8}" srcOrd="0" destOrd="0" parTransId="{0E452360-DD7F-42E5-861E-91360B27F17F}" sibTransId="{9C0CCF6A-F5C6-4E0D-BA25-AE2BE5B52B45}"/>
    <dgm:cxn modelId="{5F9CCD04-795F-4A42-9E97-735AFB027454}" srcId="{C457D03D-B8FA-4F83-9111-C93B5DF74E24}" destId="{9C5B1877-5EF7-488B-8ECD-12A0064C7B48}" srcOrd="0" destOrd="0" parTransId="{77E3CA25-DE94-414F-8B2C-38978CA79F58}" sibTransId="{CC8AF4E8-7657-49C5-895A-DB8E7B1B0380}"/>
    <dgm:cxn modelId="{39F6702D-CF05-4B72-97B4-63DFE8ABB308}" type="presOf" srcId="{2CC05CD8-2768-40CD-8414-132322CD563F}" destId="{3F979E7D-3CFA-4FB2-8157-1B396C8295CC}" srcOrd="0" destOrd="0" presId="urn:microsoft.com/office/officeart/2005/8/layout/process4"/>
    <dgm:cxn modelId="{01A89AF4-18B7-463A-9514-9DD3559065B6}" type="presOf" srcId="{2FF4A256-9D2F-4513-83C2-3B211574420E}" destId="{AD00064E-2A56-4940-9909-584EE8F357B0}" srcOrd="0" destOrd="0" presId="urn:microsoft.com/office/officeart/2005/8/layout/process4"/>
    <dgm:cxn modelId="{7AF6B927-27C1-443E-B2DB-EC698C486569}" type="presOf" srcId="{C457D03D-B8FA-4F83-9111-C93B5DF74E24}" destId="{8E0F602D-2A5E-46FD-8B10-C327C5432C56}" srcOrd="0" destOrd="0" presId="urn:microsoft.com/office/officeart/2005/8/layout/process4"/>
    <dgm:cxn modelId="{2E01EE8A-11AC-4BD8-8F3E-BD77DDA9B468}" srcId="{83D7801C-6D81-467D-BA4A-32E9B8F11B75}" destId="{2FF4A256-9D2F-4513-83C2-3B211574420E}" srcOrd="1" destOrd="0" parTransId="{2FC527E4-D180-4E8E-9984-DC3FD5E39884}" sibTransId="{E1D83508-35ED-4B8C-9F61-3D35B158E72E}"/>
    <dgm:cxn modelId="{EF1C79ED-8CCF-46B3-8919-8B0C5963DDC8}" type="presOf" srcId="{C457D03D-B8FA-4F83-9111-C93B5DF74E24}" destId="{41A46FF7-6E98-4590-93F4-271CD6CD2AD6}" srcOrd="1" destOrd="0" presId="urn:microsoft.com/office/officeart/2005/8/layout/process4"/>
    <dgm:cxn modelId="{6D1A93FB-12F8-4CDB-A5BC-834D62E2AB89}" type="presOf" srcId="{83D7801C-6D81-467D-BA4A-32E9B8F11B75}" destId="{1EDD9FDD-60BC-4134-B9BF-D64E6A3DFF70}" srcOrd="0" destOrd="0" presId="urn:microsoft.com/office/officeart/2005/8/layout/process4"/>
    <dgm:cxn modelId="{C62A2279-C8DD-4220-A654-4EC87FF63C52}" type="presOf" srcId="{1DD038E6-E7B1-487B-BF17-F2DD69989226}" destId="{AB958123-246B-4B0E-AF23-6000CE0C2A4B}" srcOrd="0" destOrd="0" presId="urn:microsoft.com/office/officeart/2005/8/layout/process4"/>
    <dgm:cxn modelId="{525E2F84-8BC8-45DD-868D-011C8A46A117}" type="presOf" srcId="{9523E1BA-4AD6-4A2E-B70E-BBCFF04F9FA8}" destId="{90FF172C-6D0A-4880-86DD-DC683AEB7D84}" srcOrd="1" destOrd="0" presId="urn:microsoft.com/office/officeart/2005/8/layout/process4"/>
    <dgm:cxn modelId="{35BB6BE7-E607-460F-A1D0-A07EA58F3291}" type="presParOf" srcId="{1EDD9FDD-60BC-4134-B9BF-D64E6A3DFF70}" destId="{527B2380-8DE8-4C14-AFC5-9B22F5A5FD06}" srcOrd="0" destOrd="0" presId="urn:microsoft.com/office/officeart/2005/8/layout/process4"/>
    <dgm:cxn modelId="{F78C580D-0AA0-4D13-A508-5E3C15B54056}" type="presParOf" srcId="{527B2380-8DE8-4C14-AFC5-9B22F5A5FD06}" destId="{8E0F602D-2A5E-46FD-8B10-C327C5432C56}" srcOrd="0" destOrd="0" presId="urn:microsoft.com/office/officeart/2005/8/layout/process4"/>
    <dgm:cxn modelId="{DA2EC785-47E6-4DBC-85E9-15F0DB49357E}" type="presParOf" srcId="{527B2380-8DE8-4C14-AFC5-9B22F5A5FD06}" destId="{41A46FF7-6E98-4590-93F4-271CD6CD2AD6}" srcOrd="1" destOrd="0" presId="urn:microsoft.com/office/officeart/2005/8/layout/process4"/>
    <dgm:cxn modelId="{1B2772F5-E96A-4D3B-8B2F-114E2B7A964C}" type="presParOf" srcId="{527B2380-8DE8-4C14-AFC5-9B22F5A5FD06}" destId="{9746126E-4015-45A8-B224-A10308BA46FB}" srcOrd="2" destOrd="0" presId="urn:microsoft.com/office/officeart/2005/8/layout/process4"/>
    <dgm:cxn modelId="{1252DA63-172A-4FF0-8B55-6ADD52F74362}" type="presParOf" srcId="{9746126E-4015-45A8-B224-A10308BA46FB}" destId="{07B0DF43-3828-4FCC-BE8E-B16B661DFE56}" srcOrd="0" destOrd="0" presId="urn:microsoft.com/office/officeart/2005/8/layout/process4"/>
    <dgm:cxn modelId="{C27EE1F5-2F14-4217-A9BE-E458EBEA2A3C}" type="presParOf" srcId="{9746126E-4015-45A8-B224-A10308BA46FB}" destId="{3F979E7D-3CFA-4FB2-8157-1B396C8295CC}" srcOrd="1" destOrd="0" presId="urn:microsoft.com/office/officeart/2005/8/layout/process4"/>
    <dgm:cxn modelId="{21CCC902-3972-4849-B51E-23A3068B9865}" type="presParOf" srcId="{1EDD9FDD-60BC-4134-B9BF-D64E6A3DFF70}" destId="{2C963B81-C12B-4268-BA58-491678247EDE}" srcOrd="1" destOrd="0" presId="urn:microsoft.com/office/officeart/2005/8/layout/process4"/>
    <dgm:cxn modelId="{74E82C33-4C96-4F97-9C1E-909F3EA7219A}" type="presParOf" srcId="{1EDD9FDD-60BC-4134-B9BF-D64E6A3DFF70}" destId="{2F356442-2415-40C2-8704-D8D8AB2E9977}" srcOrd="2" destOrd="0" presId="urn:microsoft.com/office/officeart/2005/8/layout/process4"/>
    <dgm:cxn modelId="{337BEC74-CDE4-4846-A9AB-6B7D9BE40DB3}" type="presParOf" srcId="{2F356442-2415-40C2-8704-D8D8AB2E9977}" destId="{AD00064E-2A56-4940-9909-584EE8F357B0}" srcOrd="0" destOrd="0" presId="urn:microsoft.com/office/officeart/2005/8/layout/process4"/>
    <dgm:cxn modelId="{B61BC2BF-56DC-4B0C-AE6F-7C685017DF86}" type="presParOf" srcId="{2F356442-2415-40C2-8704-D8D8AB2E9977}" destId="{8123D467-D5A1-47AB-997C-C70AA276BD6D}" srcOrd="1" destOrd="0" presId="urn:microsoft.com/office/officeart/2005/8/layout/process4"/>
    <dgm:cxn modelId="{6214E025-193B-460B-891E-C322F31791F9}" type="presParOf" srcId="{2F356442-2415-40C2-8704-D8D8AB2E9977}" destId="{1A2FFCD7-E515-4908-8B23-E0B93756B3DF}" srcOrd="2" destOrd="0" presId="urn:microsoft.com/office/officeart/2005/8/layout/process4"/>
    <dgm:cxn modelId="{22FCAB38-5A98-4CE3-83E1-B403DEF22E51}" type="presParOf" srcId="{1A2FFCD7-E515-4908-8B23-E0B93756B3DF}" destId="{1A4EB9F0-9E14-41F8-9B2B-E53215AD3C4C}" srcOrd="0" destOrd="0" presId="urn:microsoft.com/office/officeart/2005/8/layout/process4"/>
    <dgm:cxn modelId="{BA77CA01-56CB-40A3-A49F-99CBDBA1EB45}" type="presParOf" srcId="{1EDD9FDD-60BC-4134-B9BF-D64E6A3DFF70}" destId="{E75FA648-9790-485D-9299-F56022D3472A}" srcOrd="3" destOrd="0" presId="urn:microsoft.com/office/officeart/2005/8/layout/process4"/>
    <dgm:cxn modelId="{D833FEA8-C300-4642-9B2E-7F8ECF960C67}" type="presParOf" srcId="{1EDD9FDD-60BC-4134-B9BF-D64E6A3DFF70}" destId="{86AE9B94-CE62-4DE0-B245-9E906105279E}" srcOrd="4" destOrd="0" presId="urn:microsoft.com/office/officeart/2005/8/layout/process4"/>
    <dgm:cxn modelId="{3C291731-7E16-43CC-BE3E-2F7DCD3F8BFB}" type="presParOf" srcId="{86AE9B94-CE62-4DE0-B245-9E906105279E}" destId="{62CDCF67-6562-473F-9073-C3F8BB81ADCC}" srcOrd="0" destOrd="0" presId="urn:microsoft.com/office/officeart/2005/8/layout/process4"/>
    <dgm:cxn modelId="{5F2F8CA0-35C5-4992-9586-924F318C8235}" type="presParOf" srcId="{86AE9B94-CE62-4DE0-B245-9E906105279E}" destId="{90FF172C-6D0A-4880-86DD-DC683AEB7D84}" srcOrd="1" destOrd="0" presId="urn:microsoft.com/office/officeart/2005/8/layout/process4"/>
    <dgm:cxn modelId="{646910A5-2E63-429A-A9CD-BAD0AD9AEB40}" type="presParOf" srcId="{86AE9B94-CE62-4DE0-B245-9E906105279E}" destId="{1E90B70B-91F9-4B85-86A8-62E1AED8CF04}" srcOrd="2" destOrd="0" presId="urn:microsoft.com/office/officeart/2005/8/layout/process4"/>
    <dgm:cxn modelId="{26E392A2-BDB9-432E-BEBA-F0240FF3F4DC}" type="presParOf" srcId="{1E90B70B-91F9-4B85-86A8-62E1AED8CF04}" destId="{AB958123-246B-4B0E-AF23-6000CE0C2A4B}" srcOrd="0" destOrd="0" presId="urn:microsoft.com/office/officeart/2005/8/layout/process4"/>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3D7801C-6D81-467D-BA4A-32E9B8F11B75}" type="doc">
      <dgm:prSet loTypeId="urn:microsoft.com/office/officeart/2005/8/layout/process4" loCatId="list" qsTypeId="urn:microsoft.com/office/officeart/2005/8/quickstyle/simple5" qsCatId="simple" csTypeId="urn:microsoft.com/office/officeart/2005/8/colors/colorful1#4" csCatId="colorful" phldr="1"/>
      <dgm:spPr/>
      <dgm:t>
        <a:bodyPr/>
        <a:lstStyle/>
        <a:p>
          <a:endParaRPr lang="tr-TR"/>
        </a:p>
      </dgm:t>
    </dgm:pt>
    <dgm:pt modelId="{9523E1BA-4AD6-4A2E-B70E-BBCFF04F9FA8}">
      <dgm:prSet phldrT="[Metin]" custT="1"/>
      <dgm:spPr/>
      <dgm:t>
        <a:bodyPr/>
        <a:lstStyle/>
        <a:p>
          <a:r>
            <a:rPr lang="tr-TR" sz="3600" b="1" dirty="0" smtClean="0"/>
            <a:t>4. AŞAMA</a:t>
          </a:r>
          <a:endParaRPr lang="tr-TR" sz="3600" b="1" dirty="0"/>
        </a:p>
      </dgm:t>
    </dgm:pt>
    <dgm:pt modelId="{0E452360-DD7F-42E5-861E-91360B27F17F}" type="parTrans" cxnId="{B30806EA-FF2C-4A26-BD07-6B267D7DE49C}">
      <dgm:prSet/>
      <dgm:spPr/>
      <dgm:t>
        <a:bodyPr/>
        <a:lstStyle/>
        <a:p>
          <a:endParaRPr lang="tr-TR" b="1"/>
        </a:p>
      </dgm:t>
    </dgm:pt>
    <dgm:pt modelId="{9C0CCF6A-F5C6-4E0D-BA25-AE2BE5B52B45}" type="sibTrans" cxnId="{B30806EA-FF2C-4A26-BD07-6B267D7DE49C}">
      <dgm:prSet/>
      <dgm:spPr/>
      <dgm:t>
        <a:bodyPr/>
        <a:lstStyle/>
        <a:p>
          <a:endParaRPr lang="tr-TR" b="1"/>
        </a:p>
      </dgm:t>
    </dgm:pt>
    <dgm:pt modelId="{1DD038E6-E7B1-487B-BF17-F2DD69989226}">
      <dgm:prSet phldrT="[Metin]" custT="1"/>
      <dgm:spPr/>
      <dgm:t>
        <a:bodyPr/>
        <a:lstStyle/>
        <a:p>
          <a:r>
            <a:rPr lang="tr-TR" sz="2400" b="1" i="1" dirty="0" smtClean="0">
              <a:latin typeface="Comic Sans MS" pitchFamily="66" charset="0"/>
            </a:rPr>
            <a:t>(Açık)</a:t>
          </a:r>
          <a:r>
            <a:rPr lang="tr-TR" sz="2400" b="1" dirty="0" smtClean="0">
              <a:latin typeface="Comic Sans MS" pitchFamily="66" charset="0"/>
            </a:rPr>
            <a:t> </a:t>
          </a:r>
          <a:endParaRPr lang="tr-TR" sz="2400" b="1" dirty="0"/>
        </a:p>
      </dgm:t>
    </dgm:pt>
    <dgm:pt modelId="{8A42F109-94FF-4427-B9CC-DA3B748F69C3}" type="parTrans" cxnId="{8995411C-B787-4136-954F-D560CF6E2320}">
      <dgm:prSet/>
      <dgm:spPr/>
      <dgm:t>
        <a:bodyPr/>
        <a:lstStyle/>
        <a:p>
          <a:endParaRPr lang="tr-TR" b="1"/>
        </a:p>
      </dgm:t>
    </dgm:pt>
    <dgm:pt modelId="{C5B2BA41-8C5E-43F5-BDAF-041D773F32E3}" type="sibTrans" cxnId="{8995411C-B787-4136-954F-D560CF6E2320}">
      <dgm:prSet/>
      <dgm:spPr/>
      <dgm:t>
        <a:bodyPr/>
        <a:lstStyle/>
        <a:p>
          <a:endParaRPr lang="tr-TR" b="1"/>
        </a:p>
      </dgm:t>
    </dgm:pt>
    <dgm:pt modelId="{2FF4A256-9D2F-4513-83C2-3B211574420E}">
      <dgm:prSet phldrT="[Metin]" custT="1"/>
      <dgm:spPr/>
      <dgm:t>
        <a:bodyPr/>
        <a:lstStyle/>
        <a:p>
          <a:r>
            <a:rPr lang="tr-TR" sz="3000" b="1" dirty="0" smtClean="0"/>
            <a:t>OLUŞUM</a:t>
          </a:r>
          <a:endParaRPr lang="tr-TR" sz="3000" b="1" dirty="0"/>
        </a:p>
      </dgm:t>
    </dgm:pt>
    <dgm:pt modelId="{2FC527E4-D180-4E8E-9984-DC3FD5E39884}" type="parTrans" cxnId="{2E01EE8A-11AC-4BD8-8F3E-BD77DDA9B468}">
      <dgm:prSet/>
      <dgm:spPr/>
      <dgm:t>
        <a:bodyPr/>
        <a:lstStyle/>
        <a:p>
          <a:endParaRPr lang="tr-TR" b="1"/>
        </a:p>
      </dgm:t>
    </dgm:pt>
    <dgm:pt modelId="{E1D83508-35ED-4B8C-9F61-3D35B158E72E}" type="sibTrans" cxnId="{2E01EE8A-11AC-4BD8-8F3E-BD77DDA9B468}">
      <dgm:prSet/>
      <dgm:spPr/>
      <dgm:t>
        <a:bodyPr/>
        <a:lstStyle/>
        <a:p>
          <a:endParaRPr lang="tr-TR" b="1"/>
        </a:p>
      </dgm:t>
    </dgm:pt>
    <dgm:pt modelId="{A226D5E5-4F31-4EAE-AE79-968EFF456446}">
      <dgm:prSet phldrT="[Metin]" custT="1"/>
      <dgm:spPr/>
      <dgm:t>
        <a:bodyPr/>
        <a:lstStyle/>
        <a:p>
          <a:r>
            <a:rPr lang="tr-TR" sz="1300" b="1" dirty="0" smtClean="0">
              <a:latin typeface="Comic Sans MS" pitchFamily="66" charset="0"/>
            </a:rPr>
            <a:t>Bu aşamada artık çatışma yaşanan konu ile ilgili karşılıklı tartışma, birbirini uyarma başlar.</a:t>
          </a:r>
          <a:endParaRPr lang="tr-TR" sz="1300" b="1" dirty="0"/>
        </a:p>
      </dgm:t>
    </dgm:pt>
    <dgm:pt modelId="{65648C17-C9BF-4CED-AB37-48F7B72C0DBD}" type="parTrans" cxnId="{41A1AE77-CF72-4AEA-B98F-B59D246E3451}">
      <dgm:prSet/>
      <dgm:spPr/>
      <dgm:t>
        <a:bodyPr/>
        <a:lstStyle/>
        <a:p>
          <a:endParaRPr lang="tr-TR" b="1"/>
        </a:p>
      </dgm:t>
    </dgm:pt>
    <dgm:pt modelId="{98D45826-4848-482D-91CF-1E51990C1B74}" type="sibTrans" cxnId="{41A1AE77-CF72-4AEA-B98F-B59D246E3451}">
      <dgm:prSet/>
      <dgm:spPr/>
      <dgm:t>
        <a:bodyPr/>
        <a:lstStyle/>
        <a:p>
          <a:endParaRPr lang="tr-TR" b="1"/>
        </a:p>
      </dgm:t>
    </dgm:pt>
    <dgm:pt modelId="{9C5B1877-5EF7-488B-8ECD-12A0064C7B48}">
      <dgm:prSet phldrT="[Metin]" custT="1"/>
      <dgm:spPr/>
      <dgm:t>
        <a:bodyPr/>
        <a:lstStyle/>
        <a:p>
          <a:r>
            <a:rPr lang="tr-TR" sz="1400" b="1" dirty="0" smtClean="0">
              <a:latin typeface="Comic Sans MS" pitchFamily="66" charset="0"/>
            </a:rPr>
            <a:t>Karşılıklı sözlü yada fiziksel sataşmalar</a:t>
          </a:r>
          <a:endParaRPr lang="tr-TR" sz="1400" b="1" dirty="0"/>
        </a:p>
      </dgm:t>
    </dgm:pt>
    <dgm:pt modelId="{77E3CA25-DE94-414F-8B2C-38978CA79F58}" type="parTrans" cxnId="{5F9CCD04-795F-4A42-9E97-735AFB027454}">
      <dgm:prSet/>
      <dgm:spPr/>
      <dgm:t>
        <a:bodyPr/>
        <a:lstStyle/>
        <a:p>
          <a:endParaRPr lang="tr-TR" b="1"/>
        </a:p>
      </dgm:t>
    </dgm:pt>
    <dgm:pt modelId="{CC8AF4E8-7657-49C5-895A-DB8E7B1B0380}" type="sibTrans" cxnId="{5F9CCD04-795F-4A42-9E97-735AFB027454}">
      <dgm:prSet/>
      <dgm:spPr/>
      <dgm:t>
        <a:bodyPr/>
        <a:lstStyle/>
        <a:p>
          <a:endParaRPr lang="tr-TR" b="1"/>
        </a:p>
      </dgm:t>
    </dgm:pt>
    <dgm:pt modelId="{2CC05CD8-2768-40CD-8414-132322CD563F}">
      <dgm:prSet phldrT="[Metin]" custT="1"/>
      <dgm:spPr/>
      <dgm:t>
        <a:bodyPr/>
        <a:lstStyle/>
        <a:p>
          <a:r>
            <a:rPr lang="tr-TR" sz="1600" b="1" dirty="0" smtClean="0">
              <a:latin typeface="Comic Sans MS" pitchFamily="66" charset="0"/>
            </a:rPr>
            <a:t>Şikayetler</a:t>
          </a:r>
          <a:endParaRPr lang="tr-TR" sz="1600" b="1" dirty="0"/>
        </a:p>
      </dgm:t>
    </dgm:pt>
    <dgm:pt modelId="{4409A583-AB4E-4B41-AEBE-EB15D0CFFCA3}" type="parTrans" cxnId="{5AFDC088-3840-48D4-945B-4881862AD05A}">
      <dgm:prSet/>
      <dgm:spPr/>
      <dgm:t>
        <a:bodyPr/>
        <a:lstStyle/>
        <a:p>
          <a:endParaRPr lang="tr-TR" b="1"/>
        </a:p>
      </dgm:t>
    </dgm:pt>
    <dgm:pt modelId="{FB001A84-54B4-4A6F-A9D4-2F99384FDF7B}" type="sibTrans" cxnId="{5AFDC088-3840-48D4-945B-4881862AD05A}">
      <dgm:prSet/>
      <dgm:spPr/>
      <dgm:t>
        <a:bodyPr/>
        <a:lstStyle/>
        <a:p>
          <a:endParaRPr lang="tr-TR" b="1"/>
        </a:p>
      </dgm:t>
    </dgm:pt>
    <dgm:pt modelId="{C457D03D-B8FA-4F83-9111-C93B5DF74E24}">
      <dgm:prSet phldrT="[Metin]" custT="1"/>
      <dgm:spPr/>
      <dgm:t>
        <a:bodyPr/>
        <a:lstStyle/>
        <a:p>
          <a:r>
            <a:rPr lang="tr-TR" sz="3000" b="1" dirty="0" smtClean="0"/>
            <a:t>BELİRTİLERİ</a:t>
          </a:r>
          <a:endParaRPr lang="tr-TR" sz="3000" b="1" dirty="0"/>
        </a:p>
      </dgm:t>
    </dgm:pt>
    <dgm:pt modelId="{E5746AE3-5DEB-4F32-A13F-CB9FD2888927}" type="sibTrans" cxnId="{347312C7-9D09-4678-ABB0-611B9D16FFB5}">
      <dgm:prSet/>
      <dgm:spPr/>
      <dgm:t>
        <a:bodyPr/>
        <a:lstStyle/>
        <a:p>
          <a:endParaRPr lang="tr-TR" b="1"/>
        </a:p>
      </dgm:t>
    </dgm:pt>
    <dgm:pt modelId="{AC1C87DE-FABE-408C-A81C-F85E497F7793}" type="parTrans" cxnId="{347312C7-9D09-4678-ABB0-611B9D16FFB5}">
      <dgm:prSet/>
      <dgm:spPr/>
      <dgm:t>
        <a:bodyPr/>
        <a:lstStyle/>
        <a:p>
          <a:endParaRPr lang="tr-TR" b="1"/>
        </a:p>
      </dgm:t>
    </dgm:pt>
    <dgm:pt modelId="{1EDD9FDD-60BC-4134-B9BF-D64E6A3DFF70}" type="pres">
      <dgm:prSet presAssocID="{83D7801C-6D81-467D-BA4A-32E9B8F11B75}" presName="Name0" presStyleCnt="0">
        <dgm:presLayoutVars>
          <dgm:dir/>
          <dgm:animLvl val="lvl"/>
          <dgm:resizeHandles val="exact"/>
        </dgm:presLayoutVars>
      </dgm:prSet>
      <dgm:spPr/>
      <dgm:t>
        <a:bodyPr/>
        <a:lstStyle/>
        <a:p>
          <a:endParaRPr lang="tr-TR"/>
        </a:p>
      </dgm:t>
    </dgm:pt>
    <dgm:pt modelId="{527B2380-8DE8-4C14-AFC5-9B22F5A5FD06}" type="pres">
      <dgm:prSet presAssocID="{C457D03D-B8FA-4F83-9111-C93B5DF74E24}" presName="boxAndChildren" presStyleCnt="0"/>
      <dgm:spPr/>
      <dgm:t>
        <a:bodyPr/>
        <a:lstStyle/>
        <a:p>
          <a:endParaRPr lang="tr-TR"/>
        </a:p>
      </dgm:t>
    </dgm:pt>
    <dgm:pt modelId="{8E0F602D-2A5E-46FD-8B10-C327C5432C56}" type="pres">
      <dgm:prSet presAssocID="{C457D03D-B8FA-4F83-9111-C93B5DF74E24}" presName="parentTextBox" presStyleLbl="node1" presStyleIdx="0" presStyleCnt="3"/>
      <dgm:spPr/>
      <dgm:t>
        <a:bodyPr/>
        <a:lstStyle/>
        <a:p>
          <a:endParaRPr lang="tr-TR"/>
        </a:p>
      </dgm:t>
    </dgm:pt>
    <dgm:pt modelId="{41A46FF7-6E98-4590-93F4-271CD6CD2AD6}" type="pres">
      <dgm:prSet presAssocID="{C457D03D-B8FA-4F83-9111-C93B5DF74E24}" presName="entireBox" presStyleLbl="node1" presStyleIdx="0" presStyleCnt="3"/>
      <dgm:spPr/>
      <dgm:t>
        <a:bodyPr/>
        <a:lstStyle/>
        <a:p>
          <a:endParaRPr lang="tr-TR"/>
        </a:p>
      </dgm:t>
    </dgm:pt>
    <dgm:pt modelId="{9746126E-4015-45A8-B224-A10308BA46FB}" type="pres">
      <dgm:prSet presAssocID="{C457D03D-B8FA-4F83-9111-C93B5DF74E24}" presName="descendantBox" presStyleCnt="0"/>
      <dgm:spPr/>
      <dgm:t>
        <a:bodyPr/>
        <a:lstStyle/>
        <a:p>
          <a:endParaRPr lang="tr-TR"/>
        </a:p>
      </dgm:t>
    </dgm:pt>
    <dgm:pt modelId="{07B0DF43-3828-4FCC-BE8E-B16B661DFE56}" type="pres">
      <dgm:prSet presAssocID="{9C5B1877-5EF7-488B-8ECD-12A0064C7B48}" presName="childTextBox" presStyleLbl="fgAccFollowNode1" presStyleIdx="0" presStyleCnt="4">
        <dgm:presLayoutVars>
          <dgm:bulletEnabled val="1"/>
        </dgm:presLayoutVars>
      </dgm:prSet>
      <dgm:spPr/>
      <dgm:t>
        <a:bodyPr/>
        <a:lstStyle/>
        <a:p>
          <a:endParaRPr lang="tr-TR"/>
        </a:p>
      </dgm:t>
    </dgm:pt>
    <dgm:pt modelId="{3F979E7D-3CFA-4FB2-8157-1B396C8295CC}" type="pres">
      <dgm:prSet presAssocID="{2CC05CD8-2768-40CD-8414-132322CD563F}" presName="childTextBox" presStyleLbl="fgAccFollowNode1" presStyleIdx="1" presStyleCnt="4">
        <dgm:presLayoutVars>
          <dgm:bulletEnabled val="1"/>
        </dgm:presLayoutVars>
      </dgm:prSet>
      <dgm:spPr/>
      <dgm:t>
        <a:bodyPr/>
        <a:lstStyle/>
        <a:p>
          <a:endParaRPr lang="tr-TR"/>
        </a:p>
      </dgm:t>
    </dgm:pt>
    <dgm:pt modelId="{2C963B81-C12B-4268-BA58-491678247EDE}" type="pres">
      <dgm:prSet presAssocID="{E1D83508-35ED-4B8C-9F61-3D35B158E72E}" presName="sp" presStyleCnt="0"/>
      <dgm:spPr/>
      <dgm:t>
        <a:bodyPr/>
        <a:lstStyle/>
        <a:p>
          <a:endParaRPr lang="tr-TR"/>
        </a:p>
      </dgm:t>
    </dgm:pt>
    <dgm:pt modelId="{2F356442-2415-40C2-8704-D8D8AB2E9977}" type="pres">
      <dgm:prSet presAssocID="{2FF4A256-9D2F-4513-83C2-3B211574420E}" presName="arrowAndChildren" presStyleCnt="0"/>
      <dgm:spPr/>
      <dgm:t>
        <a:bodyPr/>
        <a:lstStyle/>
        <a:p>
          <a:endParaRPr lang="tr-TR"/>
        </a:p>
      </dgm:t>
    </dgm:pt>
    <dgm:pt modelId="{AD00064E-2A56-4940-9909-584EE8F357B0}" type="pres">
      <dgm:prSet presAssocID="{2FF4A256-9D2F-4513-83C2-3B211574420E}" presName="parentTextArrow" presStyleLbl="node1" presStyleIdx="0" presStyleCnt="3"/>
      <dgm:spPr/>
      <dgm:t>
        <a:bodyPr/>
        <a:lstStyle/>
        <a:p>
          <a:endParaRPr lang="tr-TR"/>
        </a:p>
      </dgm:t>
    </dgm:pt>
    <dgm:pt modelId="{8123D467-D5A1-47AB-997C-C70AA276BD6D}" type="pres">
      <dgm:prSet presAssocID="{2FF4A256-9D2F-4513-83C2-3B211574420E}" presName="arrow" presStyleLbl="node1" presStyleIdx="1" presStyleCnt="3"/>
      <dgm:spPr/>
      <dgm:t>
        <a:bodyPr/>
        <a:lstStyle/>
        <a:p>
          <a:endParaRPr lang="tr-TR"/>
        </a:p>
      </dgm:t>
    </dgm:pt>
    <dgm:pt modelId="{1A2FFCD7-E515-4908-8B23-E0B93756B3DF}" type="pres">
      <dgm:prSet presAssocID="{2FF4A256-9D2F-4513-83C2-3B211574420E}" presName="descendantArrow" presStyleCnt="0"/>
      <dgm:spPr/>
      <dgm:t>
        <a:bodyPr/>
        <a:lstStyle/>
        <a:p>
          <a:endParaRPr lang="tr-TR"/>
        </a:p>
      </dgm:t>
    </dgm:pt>
    <dgm:pt modelId="{1A4EB9F0-9E14-41F8-9B2B-E53215AD3C4C}" type="pres">
      <dgm:prSet presAssocID="{A226D5E5-4F31-4EAE-AE79-968EFF456446}" presName="childTextArrow" presStyleLbl="fgAccFollowNode1" presStyleIdx="2" presStyleCnt="4">
        <dgm:presLayoutVars>
          <dgm:bulletEnabled val="1"/>
        </dgm:presLayoutVars>
      </dgm:prSet>
      <dgm:spPr/>
      <dgm:t>
        <a:bodyPr/>
        <a:lstStyle/>
        <a:p>
          <a:endParaRPr lang="tr-TR"/>
        </a:p>
      </dgm:t>
    </dgm:pt>
    <dgm:pt modelId="{E75FA648-9790-485D-9299-F56022D3472A}" type="pres">
      <dgm:prSet presAssocID="{9C0CCF6A-F5C6-4E0D-BA25-AE2BE5B52B45}" presName="sp" presStyleCnt="0"/>
      <dgm:spPr/>
      <dgm:t>
        <a:bodyPr/>
        <a:lstStyle/>
        <a:p>
          <a:endParaRPr lang="tr-TR"/>
        </a:p>
      </dgm:t>
    </dgm:pt>
    <dgm:pt modelId="{86AE9B94-CE62-4DE0-B245-9E906105279E}" type="pres">
      <dgm:prSet presAssocID="{9523E1BA-4AD6-4A2E-B70E-BBCFF04F9FA8}" presName="arrowAndChildren" presStyleCnt="0"/>
      <dgm:spPr/>
      <dgm:t>
        <a:bodyPr/>
        <a:lstStyle/>
        <a:p>
          <a:endParaRPr lang="tr-TR"/>
        </a:p>
      </dgm:t>
    </dgm:pt>
    <dgm:pt modelId="{62CDCF67-6562-473F-9073-C3F8BB81ADCC}" type="pres">
      <dgm:prSet presAssocID="{9523E1BA-4AD6-4A2E-B70E-BBCFF04F9FA8}" presName="parentTextArrow" presStyleLbl="node1" presStyleIdx="1" presStyleCnt="3"/>
      <dgm:spPr/>
      <dgm:t>
        <a:bodyPr/>
        <a:lstStyle/>
        <a:p>
          <a:endParaRPr lang="tr-TR"/>
        </a:p>
      </dgm:t>
    </dgm:pt>
    <dgm:pt modelId="{90FF172C-6D0A-4880-86DD-DC683AEB7D84}" type="pres">
      <dgm:prSet presAssocID="{9523E1BA-4AD6-4A2E-B70E-BBCFF04F9FA8}" presName="arrow" presStyleLbl="node1" presStyleIdx="2" presStyleCnt="3"/>
      <dgm:spPr/>
      <dgm:t>
        <a:bodyPr/>
        <a:lstStyle/>
        <a:p>
          <a:endParaRPr lang="tr-TR"/>
        </a:p>
      </dgm:t>
    </dgm:pt>
    <dgm:pt modelId="{1E90B70B-91F9-4B85-86A8-62E1AED8CF04}" type="pres">
      <dgm:prSet presAssocID="{9523E1BA-4AD6-4A2E-B70E-BBCFF04F9FA8}" presName="descendantArrow" presStyleCnt="0"/>
      <dgm:spPr/>
      <dgm:t>
        <a:bodyPr/>
        <a:lstStyle/>
        <a:p>
          <a:endParaRPr lang="tr-TR"/>
        </a:p>
      </dgm:t>
    </dgm:pt>
    <dgm:pt modelId="{AB958123-246B-4B0E-AF23-6000CE0C2A4B}" type="pres">
      <dgm:prSet presAssocID="{1DD038E6-E7B1-487B-BF17-F2DD69989226}" presName="childTextArrow" presStyleLbl="fgAccFollowNode1" presStyleIdx="3" presStyleCnt="4">
        <dgm:presLayoutVars>
          <dgm:bulletEnabled val="1"/>
        </dgm:presLayoutVars>
      </dgm:prSet>
      <dgm:spPr/>
      <dgm:t>
        <a:bodyPr/>
        <a:lstStyle/>
        <a:p>
          <a:endParaRPr lang="tr-TR"/>
        </a:p>
      </dgm:t>
    </dgm:pt>
  </dgm:ptLst>
  <dgm:cxnLst>
    <dgm:cxn modelId="{3F951AC0-6138-4DE8-9573-102BD782AC13}" type="presOf" srcId="{1DD038E6-E7B1-487B-BF17-F2DD69989226}" destId="{AB958123-246B-4B0E-AF23-6000CE0C2A4B}" srcOrd="0" destOrd="0" presId="urn:microsoft.com/office/officeart/2005/8/layout/process4"/>
    <dgm:cxn modelId="{0409289A-4076-4FA7-9320-305267EF8A1C}" type="presOf" srcId="{9C5B1877-5EF7-488B-8ECD-12A0064C7B48}" destId="{07B0DF43-3828-4FCC-BE8E-B16B661DFE56}" srcOrd="0" destOrd="0" presId="urn:microsoft.com/office/officeart/2005/8/layout/process4"/>
    <dgm:cxn modelId="{347312C7-9D09-4678-ABB0-611B9D16FFB5}" srcId="{83D7801C-6D81-467D-BA4A-32E9B8F11B75}" destId="{C457D03D-B8FA-4F83-9111-C93B5DF74E24}" srcOrd="2" destOrd="0" parTransId="{AC1C87DE-FABE-408C-A81C-F85E497F7793}" sibTransId="{E5746AE3-5DEB-4F32-A13F-CB9FD2888927}"/>
    <dgm:cxn modelId="{8372E45D-B9CF-494B-AC06-3E9C42BD04D2}" type="presOf" srcId="{9523E1BA-4AD6-4A2E-B70E-BBCFF04F9FA8}" destId="{62CDCF67-6562-473F-9073-C3F8BB81ADCC}" srcOrd="0" destOrd="0" presId="urn:microsoft.com/office/officeart/2005/8/layout/process4"/>
    <dgm:cxn modelId="{E5D11A96-8399-44F0-A1DA-06C28D7DFCBD}" type="presOf" srcId="{C457D03D-B8FA-4F83-9111-C93B5DF74E24}" destId="{8E0F602D-2A5E-46FD-8B10-C327C5432C56}" srcOrd="0" destOrd="0" presId="urn:microsoft.com/office/officeart/2005/8/layout/process4"/>
    <dgm:cxn modelId="{D33C7673-DECA-47DD-BC4A-5E3545E753CD}" type="presOf" srcId="{2CC05CD8-2768-40CD-8414-132322CD563F}" destId="{3F979E7D-3CFA-4FB2-8157-1B396C8295CC}" srcOrd="0" destOrd="0" presId="urn:microsoft.com/office/officeart/2005/8/layout/process4"/>
    <dgm:cxn modelId="{5AFDC088-3840-48D4-945B-4881862AD05A}" srcId="{C457D03D-B8FA-4F83-9111-C93B5DF74E24}" destId="{2CC05CD8-2768-40CD-8414-132322CD563F}" srcOrd="1" destOrd="0" parTransId="{4409A583-AB4E-4B41-AEBE-EB15D0CFFCA3}" sibTransId="{FB001A84-54B4-4A6F-A9D4-2F99384FDF7B}"/>
    <dgm:cxn modelId="{41A1AE77-CF72-4AEA-B98F-B59D246E3451}" srcId="{2FF4A256-9D2F-4513-83C2-3B211574420E}" destId="{A226D5E5-4F31-4EAE-AE79-968EFF456446}" srcOrd="0" destOrd="0" parTransId="{65648C17-C9BF-4CED-AB37-48F7B72C0DBD}" sibTransId="{98D45826-4848-482D-91CF-1E51990C1B74}"/>
    <dgm:cxn modelId="{0787AF98-5EC3-4B74-8DF6-C2560039D763}" type="presOf" srcId="{A226D5E5-4F31-4EAE-AE79-968EFF456446}" destId="{1A4EB9F0-9E14-41F8-9B2B-E53215AD3C4C}" srcOrd="0" destOrd="0" presId="urn:microsoft.com/office/officeart/2005/8/layout/process4"/>
    <dgm:cxn modelId="{BE061F2C-8DAC-4562-902E-2AEC91AA9AE3}" type="presOf" srcId="{2FF4A256-9D2F-4513-83C2-3B211574420E}" destId="{8123D467-D5A1-47AB-997C-C70AA276BD6D}" srcOrd="1" destOrd="0" presId="urn:microsoft.com/office/officeart/2005/8/layout/process4"/>
    <dgm:cxn modelId="{8995411C-B787-4136-954F-D560CF6E2320}" srcId="{9523E1BA-4AD6-4A2E-B70E-BBCFF04F9FA8}" destId="{1DD038E6-E7B1-487B-BF17-F2DD69989226}" srcOrd="0" destOrd="0" parTransId="{8A42F109-94FF-4427-B9CC-DA3B748F69C3}" sibTransId="{C5B2BA41-8C5E-43F5-BDAF-041D773F32E3}"/>
    <dgm:cxn modelId="{B30806EA-FF2C-4A26-BD07-6B267D7DE49C}" srcId="{83D7801C-6D81-467D-BA4A-32E9B8F11B75}" destId="{9523E1BA-4AD6-4A2E-B70E-BBCFF04F9FA8}" srcOrd="0" destOrd="0" parTransId="{0E452360-DD7F-42E5-861E-91360B27F17F}" sibTransId="{9C0CCF6A-F5C6-4E0D-BA25-AE2BE5B52B45}"/>
    <dgm:cxn modelId="{5F9CCD04-795F-4A42-9E97-735AFB027454}" srcId="{C457D03D-B8FA-4F83-9111-C93B5DF74E24}" destId="{9C5B1877-5EF7-488B-8ECD-12A0064C7B48}" srcOrd="0" destOrd="0" parTransId="{77E3CA25-DE94-414F-8B2C-38978CA79F58}" sibTransId="{CC8AF4E8-7657-49C5-895A-DB8E7B1B0380}"/>
    <dgm:cxn modelId="{7D3CB93A-8C7F-40FC-B10A-FE96914C08CF}" type="presOf" srcId="{2FF4A256-9D2F-4513-83C2-3B211574420E}" destId="{AD00064E-2A56-4940-9909-584EE8F357B0}" srcOrd="0" destOrd="0" presId="urn:microsoft.com/office/officeart/2005/8/layout/process4"/>
    <dgm:cxn modelId="{2E01EE8A-11AC-4BD8-8F3E-BD77DDA9B468}" srcId="{83D7801C-6D81-467D-BA4A-32E9B8F11B75}" destId="{2FF4A256-9D2F-4513-83C2-3B211574420E}" srcOrd="1" destOrd="0" parTransId="{2FC527E4-D180-4E8E-9984-DC3FD5E39884}" sibTransId="{E1D83508-35ED-4B8C-9F61-3D35B158E72E}"/>
    <dgm:cxn modelId="{E51EBB47-20C7-4825-858D-2087D0FA61C3}" type="presOf" srcId="{C457D03D-B8FA-4F83-9111-C93B5DF74E24}" destId="{41A46FF7-6E98-4590-93F4-271CD6CD2AD6}" srcOrd="1" destOrd="0" presId="urn:microsoft.com/office/officeart/2005/8/layout/process4"/>
    <dgm:cxn modelId="{35CEC9EC-4F1E-4AC4-A5EE-2E97FA4E1F5E}" type="presOf" srcId="{9523E1BA-4AD6-4A2E-B70E-BBCFF04F9FA8}" destId="{90FF172C-6D0A-4880-86DD-DC683AEB7D84}" srcOrd="1" destOrd="0" presId="urn:microsoft.com/office/officeart/2005/8/layout/process4"/>
    <dgm:cxn modelId="{CE352ED1-5F4D-4236-BD96-AD371E957B0D}" type="presOf" srcId="{83D7801C-6D81-467D-BA4A-32E9B8F11B75}" destId="{1EDD9FDD-60BC-4134-B9BF-D64E6A3DFF70}" srcOrd="0" destOrd="0" presId="urn:microsoft.com/office/officeart/2005/8/layout/process4"/>
    <dgm:cxn modelId="{35946466-176A-42C2-85A7-B9F84F52D324}" type="presParOf" srcId="{1EDD9FDD-60BC-4134-B9BF-D64E6A3DFF70}" destId="{527B2380-8DE8-4C14-AFC5-9B22F5A5FD06}" srcOrd="0" destOrd="0" presId="urn:microsoft.com/office/officeart/2005/8/layout/process4"/>
    <dgm:cxn modelId="{75DEDCFB-2EFC-4046-A9B4-E6609987C42B}" type="presParOf" srcId="{527B2380-8DE8-4C14-AFC5-9B22F5A5FD06}" destId="{8E0F602D-2A5E-46FD-8B10-C327C5432C56}" srcOrd="0" destOrd="0" presId="urn:microsoft.com/office/officeart/2005/8/layout/process4"/>
    <dgm:cxn modelId="{C33A67E3-0D64-416D-A8AE-FD9C66FDB413}" type="presParOf" srcId="{527B2380-8DE8-4C14-AFC5-9B22F5A5FD06}" destId="{41A46FF7-6E98-4590-93F4-271CD6CD2AD6}" srcOrd="1" destOrd="0" presId="urn:microsoft.com/office/officeart/2005/8/layout/process4"/>
    <dgm:cxn modelId="{53A3848E-EAC9-4FE8-B100-E85011694BCD}" type="presParOf" srcId="{527B2380-8DE8-4C14-AFC5-9B22F5A5FD06}" destId="{9746126E-4015-45A8-B224-A10308BA46FB}" srcOrd="2" destOrd="0" presId="urn:microsoft.com/office/officeart/2005/8/layout/process4"/>
    <dgm:cxn modelId="{AA2AAF63-B545-43D1-8B65-CF2F8B94E964}" type="presParOf" srcId="{9746126E-4015-45A8-B224-A10308BA46FB}" destId="{07B0DF43-3828-4FCC-BE8E-B16B661DFE56}" srcOrd="0" destOrd="0" presId="urn:microsoft.com/office/officeart/2005/8/layout/process4"/>
    <dgm:cxn modelId="{CC8C1425-782B-464F-9FB1-062EED96FC7D}" type="presParOf" srcId="{9746126E-4015-45A8-B224-A10308BA46FB}" destId="{3F979E7D-3CFA-4FB2-8157-1B396C8295CC}" srcOrd="1" destOrd="0" presId="urn:microsoft.com/office/officeart/2005/8/layout/process4"/>
    <dgm:cxn modelId="{D7654815-B9A0-4E3E-A6E3-18B3B5212465}" type="presParOf" srcId="{1EDD9FDD-60BC-4134-B9BF-D64E6A3DFF70}" destId="{2C963B81-C12B-4268-BA58-491678247EDE}" srcOrd="1" destOrd="0" presId="urn:microsoft.com/office/officeart/2005/8/layout/process4"/>
    <dgm:cxn modelId="{9071F4E7-4576-4D5E-B4A4-933CD79905E5}" type="presParOf" srcId="{1EDD9FDD-60BC-4134-B9BF-D64E6A3DFF70}" destId="{2F356442-2415-40C2-8704-D8D8AB2E9977}" srcOrd="2" destOrd="0" presId="urn:microsoft.com/office/officeart/2005/8/layout/process4"/>
    <dgm:cxn modelId="{B9193B47-B19C-473A-A79E-8D68D32C9CFD}" type="presParOf" srcId="{2F356442-2415-40C2-8704-D8D8AB2E9977}" destId="{AD00064E-2A56-4940-9909-584EE8F357B0}" srcOrd="0" destOrd="0" presId="urn:microsoft.com/office/officeart/2005/8/layout/process4"/>
    <dgm:cxn modelId="{5E00B01B-851B-41BB-9231-0AD8A84EC2D8}" type="presParOf" srcId="{2F356442-2415-40C2-8704-D8D8AB2E9977}" destId="{8123D467-D5A1-47AB-997C-C70AA276BD6D}" srcOrd="1" destOrd="0" presId="urn:microsoft.com/office/officeart/2005/8/layout/process4"/>
    <dgm:cxn modelId="{D10B67DD-4687-47D5-B2AB-7BDC329A41EA}" type="presParOf" srcId="{2F356442-2415-40C2-8704-D8D8AB2E9977}" destId="{1A2FFCD7-E515-4908-8B23-E0B93756B3DF}" srcOrd="2" destOrd="0" presId="urn:microsoft.com/office/officeart/2005/8/layout/process4"/>
    <dgm:cxn modelId="{843091B3-5DA1-4A1E-87AA-755F6293B972}" type="presParOf" srcId="{1A2FFCD7-E515-4908-8B23-E0B93756B3DF}" destId="{1A4EB9F0-9E14-41F8-9B2B-E53215AD3C4C}" srcOrd="0" destOrd="0" presId="urn:microsoft.com/office/officeart/2005/8/layout/process4"/>
    <dgm:cxn modelId="{BC4F9626-3B07-4AF3-B5AD-7AA5BFBD90DD}" type="presParOf" srcId="{1EDD9FDD-60BC-4134-B9BF-D64E6A3DFF70}" destId="{E75FA648-9790-485D-9299-F56022D3472A}" srcOrd="3" destOrd="0" presId="urn:microsoft.com/office/officeart/2005/8/layout/process4"/>
    <dgm:cxn modelId="{57FB507C-DCBD-4E0B-B078-613FDB762669}" type="presParOf" srcId="{1EDD9FDD-60BC-4134-B9BF-D64E6A3DFF70}" destId="{86AE9B94-CE62-4DE0-B245-9E906105279E}" srcOrd="4" destOrd="0" presId="urn:microsoft.com/office/officeart/2005/8/layout/process4"/>
    <dgm:cxn modelId="{8310FFEF-5A41-402E-9308-739FF02376BA}" type="presParOf" srcId="{86AE9B94-CE62-4DE0-B245-9E906105279E}" destId="{62CDCF67-6562-473F-9073-C3F8BB81ADCC}" srcOrd="0" destOrd="0" presId="urn:microsoft.com/office/officeart/2005/8/layout/process4"/>
    <dgm:cxn modelId="{748F21D2-73DD-4D31-B946-74570E78E189}" type="presParOf" srcId="{86AE9B94-CE62-4DE0-B245-9E906105279E}" destId="{90FF172C-6D0A-4880-86DD-DC683AEB7D84}" srcOrd="1" destOrd="0" presId="urn:microsoft.com/office/officeart/2005/8/layout/process4"/>
    <dgm:cxn modelId="{88BB227B-6D34-4A56-93B2-3FB64655B96D}" type="presParOf" srcId="{86AE9B94-CE62-4DE0-B245-9E906105279E}" destId="{1E90B70B-91F9-4B85-86A8-62E1AED8CF04}" srcOrd="2" destOrd="0" presId="urn:microsoft.com/office/officeart/2005/8/layout/process4"/>
    <dgm:cxn modelId="{86D1AF33-8CCF-4C2C-86CE-6DA069EA6A1E}" type="presParOf" srcId="{1E90B70B-91F9-4B85-86A8-62E1AED8CF04}" destId="{AB958123-246B-4B0E-AF23-6000CE0C2A4B}" srcOrd="0" destOrd="0" presId="urn:microsoft.com/office/officeart/2005/8/layout/process4"/>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3D7801C-6D81-467D-BA4A-32E9B8F11B75}" type="doc">
      <dgm:prSet loTypeId="urn:microsoft.com/office/officeart/2005/8/layout/process4" loCatId="list" qsTypeId="urn:microsoft.com/office/officeart/2005/8/quickstyle/simple5" qsCatId="simple" csTypeId="urn:microsoft.com/office/officeart/2005/8/colors/colorful1#5" csCatId="colorful" phldr="1"/>
      <dgm:spPr/>
      <dgm:t>
        <a:bodyPr/>
        <a:lstStyle/>
        <a:p>
          <a:endParaRPr lang="tr-TR"/>
        </a:p>
      </dgm:t>
    </dgm:pt>
    <dgm:pt modelId="{9523E1BA-4AD6-4A2E-B70E-BBCFF04F9FA8}">
      <dgm:prSet phldrT="[Metin]" custT="1"/>
      <dgm:spPr/>
      <dgm:t>
        <a:bodyPr/>
        <a:lstStyle/>
        <a:p>
          <a:r>
            <a:rPr lang="tr-TR" sz="3600" b="1" dirty="0" smtClean="0"/>
            <a:t>5. AŞAMA</a:t>
          </a:r>
          <a:endParaRPr lang="tr-TR" sz="3600" b="1" dirty="0"/>
        </a:p>
      </dgm:t>
    </dgm:pt>
    <dgm:pt modelId="{0E452360-DD7F-42E5-861E-91360B27F17F}" type="parTrans" cxnId="{B30806EA-FF2C-4A26-BD07-6B267D7DE49C}">
      <dgm:prSet/>
      <dgm:spPr/>
      <dgm:t>
        <a:bodyPr/>
        <a:lstStyle/>
        <a:p>
          <a:endParaRPr lang="tr-TR" b="1"/>
        </a:p>
      </dgm:t>
    </dgm:pt>
    <dgm:pt modelId="{9C0CCF6A-F5C6-4E0D-BA25-AE2BE5B52B45}" type="sibTrans" cxnId="{B30806EA-FF2C-4A26-BD07-6B267D7DE49C}">
      <dgm:prSet/>
      <dgm:spPr/>
      <dgm:t>
        <a:bodyPr/>
        <a:lstStyle/>
        <a:p>
          <a:endParaRPr lang="tr-TR" b="1"/>
        </a:p>
      </dgm:t>
    </dgm:pt>
    <dgm:pt modelId="{1DD038E6-E7B1-487B-BF17-F2DD69989226}">
      <dgm:prSet phldrT="[Metin]" custT="1"/>
      <dgm:spPr/>
      <dgm:t>
        <a:bodyPr/>
        <a:lstStyle/>
        <a:p>
          <a:r>
            <a:rPr lang="tr-TR" sz="2400" b="1" i="1" dirty="0" smtClean="0">
              <a:latin typeface="Comic Sans MS" pitchFamily="66" charset="0"/>
            </a:rPr>
            <a:t>(Son Durum)</a:t>
          </a:r>
          <a:r>
            <a:rPr lang="tr-TR" sz="2400" b="1" dirty="0" smtClean="0">
              <a:latin typeface="Comic Sans MS" pitchFamily="66" charset="0"/>
            </a:rPr>
            <a:t> </a:t>
          </a:r>
          <a:endParaRPr lang="tr-TR" sz="2400" b="1" dirty="0"/>
        </a:p>
      </dgm:t>
    </dgm:pt>
    <dgm:pt modelId="{8A42F109-94FF-4427-B9CC-DA3B748F69C3}" type="parTrans" cxnId="{8995411C-B787-4136-954F-D560CF6E2320}">
      <dgm:prSet/>
      <dgm:spPr/>
      <dgm:t>
        <a:bodyPr/>
        <a:lstStyle/>
        <a:p>
          <a:endParaRPr lang="tr-TR" b="1"/>
        </a:p>
      </dgm:t>
    </dgm:pt>
    <dgm:pt modelId="{C5B2BA41-8C5E-43F5-BDAF-041D773F32E3}" type="sibTrans" cxnId="{8995411C-B787-4136-954F-D560CF6E2320}">
      <dgm:prSet/>
      <dgm:spPr/>
      <dgm:t>
        <a:bodyPr/>
        <a:lstStyle/>
        <a:p>
          <a:endParaRPr lang="tr-TR" b="1"/>
        </a:p>
      </dgm:t>
    </dgm:pt>
    <dgm:pt modelId="{2FF4A256-9D2F-4513-83C2-3B211574420E}">
      <dgm:prSet phldrT="[Metin]" custT="1"/>
      <dgm:spPr/>
      <dgm:t>
        <a:bodyPr/>
        <a:lstStyle/>
        <a:p>
          <a:r>
            <a:rPr lang="tr-TR" sz="3000" b="1" dirty="0" smtClean="0"/>
            <a:t>OLUŞUM</a:t>
          </a:r>
          <a:endParaRPr lang="tr-TR" sz="3000" b="1" dirty="0"/>
        </a:p>
      </dgm:t>
    </dgm:pt>
    <dgm:pt modelId="{2FC527E4-D180-4E8E-9984-DC3FD5E39884}" type="parTrans" cxnId="{2E01EE8A-11AC-4BD8-8F3E-BD77DDA9B468}">
      <dgm:prSet/>
      <dgm:spPr/>
      <dgm:t>
        <a:bodyPr/>
        <a:lstStyle/>
        <a:p>
          <a:endParaRPr lang="tr-TR" b="1"/>
        </a:p>
      </dgm:t>
    </dgm:pt>
    <dgm:pt modelId="{E1D83508-35ED-4B8C-9F61-3D35B158E72E}" type="sibTrans" cxnId="{2E01EE8A-11AC-4BD8-8F3E-BD77DDA9B468}">
      <dgm:prSet/>
      <dgm:spPr/>
      <dgm:t>
        <a:bodyPr/>
        <a:lstStyle/>
        <a:p>
          <a:endParaRPr lang="tr-TR" b="1"/>
        </a:p>
      </dgm:t>
    </dgm:pt>
    <dgm:pt modelId="{A226D5E5-4F31-4EAE-AE79-968EFF456446}">
      <dgm:prSet phldrT="[Metin]" custT="1"/>
      <dgm:spPr/>
      <dgm:t>
        <a:bodyPr/>
        <a:lstStyle/>
        <a:p>
          <a:r>
            <a:rPr lang="tr-TR" sz="1300" b="1" dirty="0" smtClean="0">
              <a:latin typeface="Comic Sans MS" pitchFamily="66" charset="0"/>
            </a:rPr>
            <a:t>Bu aşamada olumlu veya olumsuz bir çözüm üretilir</a:t>
          </a:r>
          <a:endParaRPr lang="tr-TR" sz="1300" b="1" dirty="0"/>
        </a:p>
      </dgm:t>
    </dgm:pt>
    <dgm:pt modelId="{65648C17-C9BF-4CED-AB37-48F7B72C0DBD}" type="parTrans" cxnId="{41A1AE77-CF72-4AEA-B98F-B59D246E3451}">
      <dgm:prSet/>
      <dgm:spPr/>
      <dgm:t>
        <a:bodyPr/>
        <a:lstStyle/>
        <a:p>
          <a:endParaRPr lang="tr-TR" b="1"/>
        </a:p>
      </dgm:t>
    </dgm:pt>
    <dgm:pt modelId="{98D45826-4848-482D-91CF-1E51990C1B74}" type="sibTrans" cxnId="{41A1AE77-CF72-4AEA-B98F-B59D246E3451}">
      <dgm:prSet/>
      <dgm:spPr/>
      <dgm:t>
        <a:bodyPr/>
        <a:lstStyle/>
        <a:p>
          <a:endParaRPr lang="tr-TR" b="1"/>
        </a:p>
      </dgm:t>
    </dgm:pt>
    <dgm:pt modelId="{9C5B1877-5EF7-488B-8ECD-12A0064C7B48}">
      <dgm:prSet phldrT="[Metin]" custT="1"/>
      <dgm:spPr/>
      <dgm:t>
        <a:bodyPr/>
        <a:lstStyle/>
        <a:p>
          <a:r>
            <a:rPr lang="tr-TR" sz="1400" b="1" dirty="0" smtClean="0">
              <a:latin typeface="Comic Sans MS" pitchFamily="66" charset="0"/>
            </a:rPr>
            <a:t>Bazen bu süre uzun bazen kısa sürer</a:t>
          </a:r>
          <a:endParaRPr lang="tr-TR" sz="1400" b="1" dirty="0"/>
        </a:p>
      </dgm:t>
    </dgm:pt>
    <dgm:pt modelId="{77E3CA25-DE94-414F-8B2C-38978CA79F58}" type="parTrans" cxnId="{5F9CCD04-795F-4A42-9E97-735AFB027454}">
      <dgm:prSet/>
      <dgm:spPr/>
      <dgm:t>
        <a:bodyPr/>
        <a:lstStyle/>
        <a:p>
          <a:endParaRPr lang="tr-TR" b="1"/>
        </a:p>
      </dgm:t>
    </dgm:pt>
    <dgm:pt modelId="{CC8AF4E8-7657-49C5-895A-DB8E7B1B0380}" type="sibTrans" cxnId="{5F9CCD04-795F-4A42-9E97-735AFB027454}">
      <dgm:prSet/>
      <dgm:spPr/>
      <dgm:t>
        <a:bodyPr/>
        <a:lstStyle/>
        <a:p>
          <a:endParaRPr lang="tr-TR" b="1"/>
        </a:p>
      </dgm:t>
    </dgm:pt>
    <dgm:pt modelId="{2CC05CD8-2768-40CD-8414-132322CD563F}">
      <dgm:prSet phldrT="[Metin]" custT="1"/>
      <dgm:spPr/>
      <dgm:t>
        <a:bodyPr/>
        <a:lstStyle/>
        <a:p>
          <a:r>
            <a:rPr lang="tr-TR" sz="1200" b="1" dirty="0" smtClean="0">
              <a:latin typeface="Comic Sans MS" pitchFamily="66" charset="0"/>
            </a:rPr>
            <a:t>Bazen kırgınlıklarla çözülür. Bazen de olumlu çözülür ve ilişkiyi güçlendirir</a:t>
          </a:r>
          <a:endParaRPr lang="tr-TR" sz="1200" b="1" dirty="0"/>
        </a:p>
      </dgm:t>
    </dgm:pt>
    <dgm:pt modelId="{4409A583-AB4E-4B41-AEBE-EB15D0CFFCA3}" type="parTrans" cxnId="{5AFDC088-3840-48D4-945B-4881862AD05A}">
      <dgm:prSet/>
      <dgm:spPr/>
      <dgm:t>
        <a:bodyPr/>
        <a:lstStyle/>
        <a:p>
          <a:endParaRPr lang="tr-TR" b="1"/>
        </a:p>
      </dgm:t>
    </dgm:pt>
    <dgm:pt modelId="{FB001A84-54B4-4A6F-A9D4-2F99384FDF7B}" type="sibTrans" cxnId="{5AFDC088-3840-48D4-945B-4881862AD05A}">
      <dgm:prSet/>
      <dgm:spPr/>
      <dgm:t>
        <a:bodyPr/>
        <a:lstStyle/>
        <a:p>
          <a:endParaRPr lang="tr-TR" b="1"/>
        </a:p>
      </dgm:t>
    </dgm:pt>
    <dgm:pt modelId="{C457D03D-B8FA-4F83-9111-C93B5DF74E24}">
      <dgm:prSet phldrT="[Metin]" custT="1"/>
      <dgm:spPr/>
      <dgm:t>
        <a:bodyPr/>
        <a:lstStyle/>
        <a:p>
          <a:r>
            <a:rPr lang="tr-TR" sz="3000" b="1" dirty="0" smtClean="0"/>
            <a:t>BELİRTİLERİ</a:t>
          </a:r>
          <a:endParaRPr lang="tr-TR" sz="3000" b="1" dirty="0"/>
        </a:p>
      </dgm:t>
    </dgm:pt>
    <dgm:pt modelId="{E5746AE3-5DEB-4F32-A13F-CB9FD2888927}" type="sibTrans" cxnId="{347312C7-9D09-4678-ABB0-611B9D16FFB5}">
      <dgm:prSet/>
      <dgm:spPr/>
      <dgm:t>
        <a:bodyPr/>
        <a:lstStyle/>
        <a:p>
          <a:endParaRPr lang="tr-TR" b="1"/>
        </a:p>
      </dgm:t>
    </dgm:pt>
    <dgm:pt modelId="{AC1C87DE-FABE-408C-A81C-F85E497F7793}" type="parTrans" cxnId="{347312C7-9D09-4678-ABB0-611B9D16FFB5}">
      <dgm:prSet/>
      <dgm:spPr/>
      <dgm:t>
        <a:bodyPr/>
        <a:lstStyle/>
        <a:p>
          <a:endParaRPr lang="tr-TR" b="1"/>
        </a:p>
      </dgm:t>
    </dgm:pt>
    <dgm:pt modelId="{1EDD9FDD-60BC-4134-B9BF-D64E6A3DFF70}" type="pres">
      <dgm:prSet presAssocID="{83D7801C-6D81-467D-BA4A-32E9B8F11B75}" presName="Name0" presStyleCnt="0">
        <dgm:presLayoutVars>
          <dgm:dir/>
          <dgm:animLvl val="lvl"/>
          <dgm:resizeHandles val="exact"/>
        </dgm:presLayoutVars>
      </dgm:prSet>
      <dgm:spPr/>
      <dgm:t>
        <a:bodyPr/>
        <a:lstStyle/>
        <a:p>
          <a:endParaRPr lang="tr-TR"/>
        </a:p>
      </dgm:t>
    </dgm:pt>
    <dgm:pt modelId="{527B2380-8DE8-4C14-AFC5-9B22F5A5FD06}" type="pres">
      <dgm:prSet presAssocID="{C457D03D-B8FA-4F83-9111-C93B5DF74E24}" presName="boxAndChildren" presStyleCnt="0"/>
      <dgm:spPr/>
      <dgm:t>
        <a:bodyPr/>
        <a:lstStyle/>
        <a:p>
          <a:endParaRPr lang="tr-TR"/>
        </a:p>
      </dgm:t>
    </dgm:pt>
    <dgm:pt modelId="{8E0F602D-2A5E-46FD-8B10-C327C5432C56}" type="pres">
      <dgm:prSet presAssocID="{C457D03D-B8FA-4F83-9111-C93B5DF74E24}" presName="parentTextBox" presStyleLbl="node1" presStyleIdx="0" presStyleCnt="3"/>
      <dgm:spPr/>
      <dgm:t>
        <a:bodyPr/>
        <a:lstStyle/>
        <a:p>
          <a:endParaRPr lang="tr-TR"/>
        </a:p>
      </dgm:t>
    </dgm:pt>
    <dgm:pt modelId="{41A46FF7-6E98-4590-93F4-271CD6CD2AD6}" type="pres">
      <dgm:prSet presAssocID="{C457D03D-B8FA-4F83-9111-C93B5DF74E24}" presName="entireBox" presStyleLbl="node1" presStyleIdx="0" presStyleCnt="3"/>
      <dgm:spPr/>
      <dgm:t>
        <a:bodyPr/>
        <a:lstStyle/>
        <a:p>
          <a:endParaRPr lang="tr-TR"/>
        </a:p>
      </dgm:t>
    </dgm:pt>
    <dgm:pt modelId="{9746126E-4015-45A8-B224-A10308BA46FB}" type="pres">
      <dgm:prSet presAssocID="{C457D03D-B8FA-4F83-9111-C93B5DF74E24}" presName="descendantBox" presStyleCnt="0"/>
      <dgm:spPr/>
      <dgm:t>
        <a:bodyPr/>
        <a:lstStyle/>
        <a:p>
          <a:endParaRPr lang="tr-TR"/>
        </a:p>
      </dgm:t>
    </dgm:pt>
    <dgm:pt modelId="{07B0DF43-3828-4FCC-BE8E-B16B661DFE56}" type="pres">
      <dgm:prSet presAssocID="{9C5B1877-5EF7-488B-8ECD-12A0064C7B48}" presName="childTextBox" presStyleLbl="fgAccFollowNode1" presStyleIdx="0" presStyleCnt="4">
        <dgm:presLayoutVars>
          <dgm:bulletEnabled val="1"/>
        </dgm:presLayoutVars>
      </dgm:prSet>
      <dgm:spPr/>
      <dgm:t>
        <a:bodyPr/>
        <a:lstStyle/>
        <a:p>
          <a:endParaRPr lang="tr-TR"/>
        </a:p>
      </dgm:t>
    </dgm:pt>
    <dgm:pt modelId="{3F979E7D-3CFA-4FB2-8157-1B396C8295CC}" type="pres">
      <dgm:prSet presAssocID="{2CC05CD8-2768-40CD-8414-132322CD563F}" presName="childTextBox" presStyleLbl="fgAccFollowNode1" presStyleIdx="1" presStyleCnt="4">
        <dgm:presLayoutVars>
          <dgm:bulletEnabled val="1"/>
        </dgm:presLayoutVars>
      </dgm:prSet>
      <dgm:spPr/>
      <dgm:t>
        <a:bodyPr/>
        <a:lstStyle/>
        <a:p>
          <a:endParaRPr lang="tr-TR"/>
        </a:p>
      </dgm:t>
    </dgm:pt>
    <dgm:pt modelId="{2C963B81-C12B-4268-BA58-491678247EDE}" type="pres">
      <dgm:prSet presAssocID="{E1D83508-35ED-4B8C-9F61-3D35B158E72E}" presName="sp" presStyleCnt="0"/>
      <dgm:spPr/>
      <dgm:t>
        <a:bodyPr/>
        <a:lstStyle/>
        <a:p>
          <a:endParaRPr lang="tr-TR"/>
        </a:p>
      </dgm:t>
    </dgm:pt>
    <dgm:pt modelId="{2F356442-2415-40C2-8704-D8D8AB2E9977}" type="pres">
      <dgm:prSet presAssocID="{2FF4A256-9D2F-4513-83C2-3B211574420E}" presName="arrowAndChildren" presStyleCnt="0"/>
      <dgm:spPr/>
      <dgm:t>
        <a:bodyPr/>
        <a:lstStyle/>
        <a:p>
          <a:endParaRPr lang="tr-TR"/>
        </a:p>
      </dgm:t>
    </dgm:pt>
    <dgm:pt modelId="{AD00064E-2A56-4940-9909-584EE8F357B0}" type="pres">
      <dgm:prSet presAssocID="{2FF4A256-9D2F-4513-83C2-3B211574420E}" presName="parentTextArrow" presStyleLbl="node1" presStyleIdx="0" presStyleCnt="3"/>
      <dgm:spPr/>
      <dgm:t>
        <a:bodyPr/>
        <a:lstStyle/>
        <a:p>
          <a:endParaRPr lang="tr-TR"/>
        </a:p>
      </dgm:t>
    </dgm:pt>
    <dgm:pt modelId="{8123D467-D5A1-47AB-997C-C70AA276BD6D}" type="pres">
      <dgm:prSet presAssocID="{2FF4A256-9D2F-4513-83C2-3B211574420E}" presName="arrow" presStyleLbl="node1" presStyleIdx="1" presStyleCnt="3"/>
      <dgm:spPr/>
      <dgm:t>
        <a:bodyPr/>
        <a:lstStyle/>
        <a:p>
          <a:endParaRPr lang="tr-TR"/>
        </a:p>
      </dgm:t>
    </dgm:pt>
    <dgm:pt modelId="{1A2FFCD7-E515-4908-8B23-E0B93756B3DF}" type="pres">
      <dgm:prSet presAssocID="{2FF4A256-9D2F-4513-83C2-3B211574420E}" presName="descendantArrow" presStyleCnt="0"/>
      <dgm:spPr/>
      <dgm:t>
        <a:bodyPr/>
        <a:lstStyle/>
        <a:p>
          <a:endParaRPr lang="tr-TR"/>
        </a:p>
      </dgm:t>
    </dgm:pt>
    <dgm:pt modelId="{1A4EB9F0-9E14-41F8-9B2B-E53215AD3C4C}" type="pres">
      <dgm:prSet presAssocID="{A226D5E5-4F31-4EAE-AE79-968EFF456446}" presName="childTextArrow" presStyleLbl="fgAccFollowNode1" presStyleIdx="2" presStyleCnt="4">
        <dgm:presLayoutVars>
          <dgm:bulletEnabled val="1"/>
        </dgm:presLayoutVars>
      </dgm:prSet>
      <dgm:spPr/>
      <dgm:t>
        <a:bodyPr/>
        <a:lstStyle/>
        <a:p>
          <a:endParaRPr lang="tr-TR"/>
        </a:p>
      </dgm:t>
    </dgm:pt>
    <dgm:pt modelId="{E75FA648-9790-485D-9299-F56022D3472A}" type="pres">
      <dgm:prSet presAssocID="{9C0CCF6A-F5C6-4E0D-BA25-AE2BE5B52B45}" presName="sp" presStyleCnt="0"/>
      <dgm:spPr/>
      <dgm:t>
        <a:bodyPr/>
        <a:lstStyle/>
        <a:p>
          <a:endParaRPr lang="tr-TR"/>
        </a:p>
      </dgm:t>
    </dgm:pt>
    <dgm:pt modelId="{86AE9B94-CE62-4DE0-B245-9E906105279E}" type="pres">
      <dgm:prSet presAssocID="{9523E1BA-4AD6-4A2E-B70E-BBCFF04F9FA8}" presName="arrowAndChildren" presStyleCnt="0"/>
      <dgm:spPr/>
      <dgm:t>
        <a:bodyPr/>
        <a:lstStyle/>
        <a:p>
          <a:endParaRPr lang="tr-TR"/>
        </a:p>
      </dgm:t>
    </dgm:pt>
    <dgm:pt modelId="{62CDCF67-6562-473F-9073-C3F8BB81ADCC}" type="pres">
      <dgm:prSet presAssocID="{9523E1BA-4AD6-4A2E-B70E-BBCFF04F9FA8}" presName="parentTextArrow" presStyleLbl="node1" presStyleIdx="1" presStyleCnt="3"/>
      <dgm:spPr/>
      <dgm:t>
        <a:bodyPr/>
        <a:lstStyle/>
        <a:p>
          <a:endParaRPr lang="tr-TR"/>
        </a:p>
      </dgm:t>
    </dgm:pt>
    <dgm:pt modelId="{90FF172C-6D0A-4880-86DD-DC683AEB7D84}" type="pres">
      <dgm:prSet presAssocID="{9523E1BA-4AD6-4A2E-B70E-BBCFF04F9FA8}" presName="arrow" presStyleLbl="node1" presStyleIdx="2" presStyleCnt="3"/>
      <dgm:spPr/>
      <dgm:t>
        <a:bodyPr/>
        <a:lstStyle/>
        <a:p>
          <a:endParaRPr lang="tr-TR"/>
        </a:p>
      </dgm:t>
    </dgm:pt>
    <dgm:pt modelId="{1E90B70B-91F9-4B85-86A8-62E1AED8CF04}" type="pres">
      <dgm:prSet presAssocID="{9523E1BA-4AD6-4A2E-B70E-BBCFF04F9FA8}" presName="descendantArrow" presStyleCnt="0"/>
      <dgm:spPr/>
      <dgm:t>
        <a:bodyPr/>
        <a:lstStyle/>
        <a:p>
          <a:endParaRPr lang="tr-TR"/>
        </a:p>
      </dgm:t>
    </dgm:pt>
    <dgm:pt modelId="{AB958123-246B-4B0E-AF23-6000CE0C2A4B}" type="pres">
      <dgm:prSet presAssocID="{1DD038E6-E7B1-487B-BF17-F2DD69989226}" presName="childTextArrow" presStyleLbl="fgAccFollowNode1" presStyleIdx="3" presStyleCnt="4">
        <dgm:presLayoutVars>
          <dgm:bulletEnabled val="1"/>
        </dgm:presLayoutVars>
      </dgm:prSet>
      <dgm:spPr/>
      <dgm:t>
        <a:bodyPr/>
        <a:lstStyle/>
        <a:p>
          <a:endParaRPr lang="tr-TR"/>
        </a:p>
      </dgm:t>
    </dgm:pt>
  </dgm:ptLst>
  <dgm:cxnLst>
    <dgm:cxn modelId="{347312C7-9D09-4678-ABB0-611B9D16FFB5}" srcId="{83D7801C-6D81-467D-BA4A-32E9B8F11B75}" destId="{C457D03D-B8FA-4F83-9111-C93B5DF74E24}" srcOrd="2" destOrd="0" parTransId="{AC1C87DE-FABE-408C-A81C-F85E497F7793}" sibTransId="{E5746AE3-5DEB-4F32-A13F-CB9FD2888927}"/>
    <dgm:cxn modelId="{974041FC-2750-4046-B604-BEE774FDB8BB}" type="presOf" srcId="{2CC05CD8-2768-40CD-8414-132322CD563F}" destId="{3F979E7D-3CFA-4FB2-8157-1B396C8295CC}" srcOrd="0" destOrd="0" presId="urn:microsoft.com/office/officeart/2005/8/layout/process4"/>
    <dgm:cxn modelId="{5F62121D-F78E-41B1-9C10-3CDEB7DC297E}" type="presOf" srcId="{1DD038E6-E7B1-487B-BF17-F2DD69989226}" destId="{AB958123-246B-4B0E-AF23-6000CE0C2A4B}" srcOrd="0" destOrd="0" presId="urn:microsoft.com/office/officeart/2005/8/layout/process4"/>
    <dgm:cxn modelId="{DC94F7D3-F038-4A72-BA98-530C7DC18F6E}" type="presOf" srcId="{2FF4A256-9D2F-4513-83C2-3B211574420E}" destId="{AD00064E-2A56-4940-9909-584EE8F357B0}" srcOrd="0" destOrd="0" presId="urn:microsoft.com/office/officeart/2005/8/layout/process4"/>
    <dgm:cxn modelId="{B1C3A0BD-3371-441B-9AC2-1F3692B93E45}" type="presOf" srcId="{9C5B1877-5EF7-488B-8ECD-12A0064C7B48}" destId="{07B0DF43-3828-4FCC-BE8E-B16B661DFE56}" srcOrd="0" destOrd="0" presId="urn:microsoft.com/office/officeart/2005/8/layout/process4"/>
    <dgm:cxn modelId="{5AFDC088-3840-48D4-945B-4881862AD05A}" srcId="{C457D03D-B8FA-4F83-9111-C93B5DF74E24}" destId="{2CC05CD8-2768-40CD-8414-132322CD563F}" srcOrd="1" destOrd="0" parTransId="{4409A583-AB4E-4B41-AEBE-EB15D0CFFCA3}" sibTransId="{FB001A84-54B4-4A6F-A9D4-2F99384FDF7B}"/>
    <dgm:cxn modelId="{41A1AE77-CF72-4AEA-B98F-B59D246E3451}" srcId="{2FF4A256-9D2F-4513-83C2-3B211574420E}" destId="{A226D5E5-4F31-4EAE-AE79-968EFF456446}" srcOrd="0" destOrd="0" parTransId="{65648C17-C9BF-4CED-AB37-48F7B72C0DBD}" sibTransId="{98D45826-4848-482D-91CF-1E51990C1B74}"/>
    <dgm:cxn modelId="{9D0CE9A6-824D-4CD9-9522-A59A08F15A42}" type="presOf" srcId="{83D7801C-6D81-467D-BA4A-32E9B8F11B75}" destId="{1EDD9FDD-60BC-4134-B9BF-D64E6A3DFF70}" srcOrd="0" destOrd="0" presId="urn:microsoft.com/office/officeart/2005/8/layout/process4"/>
    <dgm:cxn modelId="{8995411C-B787-4136-954F-D560CF6E2320}" srcId="{9523E1BA-4AD6-4A2E-B70E-BBCFF04F9FA8}" destId="{1DD038E6-E7B1-487B-BF17-F2DD69989226}" srcOrd="0" destOrd="0" parTransId="{8A42F109-94FF-4427-B9CC-DA3B748F69C3}" sibTransId="{C5B2BA41-8C5E-43F5-BDAF-041D773F32E3}"/>
    <dgm:cxn modelId="{B30806EA-FF2C-4A26-BD07-6B267D7DE49C}" srcId="{83D7801C-6D81-467D-BA4A-32E9B8F11B75}" destId="{9523E1BA-4AD6-4A2E-B70E-BBCFF04F9FA8}" srcOrd="0" destOrd="0" parTransId="{0E452360-DD7F-42E5-861E-91360B27F17F}" sibTransId="{9C0CCF6A-F5C6-4E0D-BA25-AE2BE5B52B45}"/>
    <dgm:cxn modelId="{5F9CCD04-795F-4A42-9E97-735AFB027454}" srcId="{C457D03D-B8FA-4F83-9111-C93B5DF74E24}" destId="{9C5B1877-5EF7-488B-8ECD-12A0064C7B48}" srcOrd="0" destOrd="0" parTransId="{77E3CA25-DE94-414F-8B2C-38978CA79F58}" sibTransId="{CC8AF4E8-7657-49C5-895A-DB8E7B1B0380}"/>
    <dgm:cxn modelId="{FAABFD0E-3D06-46ED-9760-A3A6C4347F89}" type="presOf" srcId="{C457D03D-B8FA-4F83-9111-C93B5DF74E24}" destId="{41A46FF7-6E98-4590-93F4-271CD6CD2AD6}" srcOrd="1" destOrd="0" presId="urn:microsoft.com/office/officeart/2005/8/layout/process4"/>
    <dgm:cxn modelId="{CFFE9741-46D9-4402-A89D-60306940CF21}" type="presOf" srcId="{A226D5E5-4F31-4EAE-AE79-968EFF456446}" destId="{1A4EB9F0-9E14-41F8-9B2B-E53215AD3C4C}" srcOrd="0" destOrd="0" presId="urn:microsoft.com/office/officeart/2005/8/layout/process4"/>
    <dgm:cxn modelId="{FDDED757-78D2-4C60-A942-FCDF65CDA3B4}" type="presOf" srcId="{2FF4A256-9D2F-4513-83C2-3B211574420E}" destId="{8123D467-D5A1-47AB-997C-C70AA276BD6D}" srcOrd="1" destOrd="0" presId="urn:microsoft.com/office/officeart/2005/8/layout/process4"/>
    <dgm:cxn modelId="{2E01EE8A-11AC-4BD8-8F3E-BD77DDA9B468}" srcId="{83D7801C-6D81-467D-BA4A-32E9B8F11B75}" destId="{2FF4A256-9D2F-4513-83C2-3B211574420E}" srcOrd="1" destOrd="0" parTransId="{2FC527E4-D180-4E8E-9984-DC3FD5E39884}" sibTransId="{E1D83508-35ED-4B8C-9F61-3D35B158E72E}"/>
    <dgm:cxn modelId="{70225EAE-377A-4EC3-8C43-31091490A95C}" type="presOf" srcId="{9523E1BA-4AD6-4A2E-B70E-BBCFF04F9FA8}" destId="{62CDCF67-6562-473F-9073-C3F8BB81ADCC}" srcOrd="0" destOrd="0" presId="urn:microsoft.com/office/officeart/2005/8/layout/process4"/>
    <dgm:cxn modelId="{467B40A4-3468-41C1-B498-A1F974257E2B}" type="presOf" srcId="{C457D03D-B8FA-4F83-9111-C93B5DF74E24}" destId="{8E0F602D-2A5E-46FD-8B10-C327C5432C56}" srcOrd="0" destOrd="0" presId="urn:microsoft.com/office/officeart/2005/8/layout/process4"/>
    <dgm:cxn modelId="{926AD470-5997-4F09-8923-074CF243C4FA}" type="presOf" srcId="{9523E1BA-4AD6-4A2E-B70E-BBCFF04F9FA8}" destId="{90FF172C-6D0A-4880-86DD-DC683AEB7D84}" srcOrd="1" destOrd="0" presId="urn:microsoft.com/office/officeart/2005/8/layout/process4"/>
    <dgm:cxn modelId="{C89A9FC9-31F3-4A3A-A5D2-510F14A6B144}" type="presParOf" srcId="{1EDD9FDD-60BC-4134-B9BF-D64E6A3DFF70}" destId="{527B2380-8DE8-4C14-AFC5-9B22F5A5FD06}" srcOrd="0" destOrd="0" presId="urn:microsoft.com/office/officeart/2005/8/layout/process4"/>
    <dgm:cxn modelId="{21E36AE0-92AF-45BD-9165-1CFADFE5FCC3}" type="presParOf" srcId="{527B2380-8DE8-4C14-AFC5-9B22F5A5FD06}" destId="{8E0F602D-2A5E-46FD-8B10-C327C5432C56}" srcOrd="0" destOrd="0" presId="urn:microsoft.com/office/officeart/2005/8/layout/process4"/>
    <dgm:cxn modelId="{C60BF68D-6007-4794-95B5-854017688C10}" type="presParOf" srcId="{527B2380-8DE8-4C14-AFC5-9B22F5A5FD06}" destId="{41A46FF7-6E98-4590-93F4-271CD6CD2AD6}" srcOrd="1" destOrd="0" presId="urn:microsoft.com/office/officeart/2005/8/layout/process4"/>
    <dgm:cxn modelId="{431EB790-686A-4C91-8771-54FC3F08013B}" type="presParOf" srcId="{527B2380-8DE8-4C14-AFC5-9B22F5A5FD06}" destId="{9746126E-4015-45A8-B224-A10308BA46FB}" srcOrd="2" destOrd="0" presId="urn:microsoft.com/office/officeart/2005/8/layout/process4"/>
    <dgm:cxn modelId="{1E71C5FA-A882-4945-A614-B0312E3F23F0}" type="presParOf" srcId="{9746126E-4015-45A8-B224-A10308BA46FB}" destId="{07B0DF43-3828-4FCC-BE8E-B16B661DFE56}" srcOrd="0" destOrd="0" presId="urn:microsoft.com/office/officeart/2005/8/layout/process4"/>
    <dgm:cxn modelId="{FFC1C86E-A323-4730-9811-3730BFF918A4}" type="presParOf" srcId="{9746126E-4015-45A8-B224-A10308BA46FB}" destId="{3F979E7D-3CFA-4FB2-8157-1B396C8295CC}" srcOrd="1" destOrd="0" presId="urn:microsoft.com/office/officeart/2005/8/layout/process4"/>
    <dgm:cxn modelId="{AA6DE050-6302-4887-A7B3-B32048F95708}" type="presParOf" srcId="{1EDD9FDD-60BC-4134-B9BF-D64E6A3DFF70}" destId="{2C963B81-C12B-4268-BA58-491678247EDE}" srcOrd="1" destOrd="0" presId="urn:microsoft.com/office/officeart/2005/8/layout/process4"/>
    <dgm:cxn modelId="{F6A7E2BF-5B88-4256-92BD-462B50568522}" type="presParOf" srcId="{1EDD9FDD-60BC-4134-B9BF-D64E6A3DFF70}" destId="{2F356442-2415-40C2-8704-D8D8AB2E9977}" srcOrd="2" destOrd="0" presId="urn:microsoft.com/office/officeart/2005/8/layout/process4"/>
    <dgm:cxn modelId="{0A0B5AD6-754B-413F-BC76-662059CE8AE2}" type="presParOf" srcId="{2F356442-2415-40C2-8704-D8D8AB2E9977}" destId="{AD00064E-2A56-4940-9909-584EE8F357B0}" srcOrd="0" destOrd="0" presId="urn:microsoft.com/office/officeart/2005/8/layout/process4"/>
    <dgm:cxn modelId="{81ED98B3-EA04-46CC-9729-66C5439D60ED}" type="presParOf" srcId="{2F356442-2415-40C2-8704-D8D8AB2E9977}" destId="{8123D467-D5A1-47AB-997C-C70AA276BD6D}" srcOrd="1" destOrd="0" presId="urn:microsoft.com/office/officeart/2005/8/layout/process4"/>
    <dgm:cxn modelId="{E328EC4E-65C5-4D7F-B543-A4334C82DEA8}" type="presParOf" srcId="{2F356442-2415-40C2-8704-D8D8AB2E9977}" destId="{1A2FFCD7-E515-4908-8B23-E0B93756B3DF}" srcOrd="2" destOrd="0" presId="urn:microsoft.com/office/officeart/2005/8/layout/process4"/>
    <dgm:cxn modelId="{5BD0BAE4-D5CD-4BE6-A678-7AB51A84557A}" type="presParOf" srcId="{1A2FFCD7-E515-4908-8B23-E0B93756B3DF}" destId="{1A4EB9F0-9E14-41F8-9B2B-E53215AD3C4C}" srcOrd="0" destOrd="0" presId="urn:microsoft.com/office/officeart/2005/8/layout/process4"/>
    <dgm:cxn modelId="{97DBC2DE-5326-4D2F-BFCA-1F6EC54E404E}" type="presParOf" srcId="{1EDD9FDD-60BC-4134-B9BF-D64E6A3DFF70}" destId="{E75FA648-9790-485D-9299-F56022D3472A}" srcOrd="3" destOrd="0" presId="urn:microsoft.com/office/officeart/2005/8/layout/process4"/>
    <dgm:cxn modelId="{11225A4F-1045-4E62-A4B8-6A6A5E66F86A}" type="presParOf" srcId="{1EDD9FDD-60BC-4134-B9BF-D64E6A3DFF70}" destId="{86AE9B94-CE62-4DE0-B245-9E906105279E}" srcOrd="4" destOrd="0" presId="urn:microsoft.com/office/officeart/2005/8/layout/process4"/>
    <dgm:cxn modelId="{4617246F-52B9-44C3-840D-6B9F99D346F1}" type="presParOf" srcId="{86AE9B94-CE62-4DE0-B245-9E906105279E}" destId="{62CDCF67-6562-473F-9073-C3F8BB81ADCC}" srcOrd="0" destOrd="0" presId="urn:microsoft.com/office/officeart/2005/8/layout/process4"/>
    <dgm:cxn modelId="{BDEFEF9E-AB10-4079-94BA-40D098099433}" type="presParOf" srcId="{86AE9B94-CE62-4DE0-B245-9E906105279E}" destId="{90FF172C-6D0A-4880-86DD-DC683AEB7D84}" srcOrd="1" destOrd="0" presId="urn:microsoft.com/office/officeart/2005/8/layout/process4"/>
    <dgm:cxn modelId="{161BDC95-941B-4F84-890A-77D2B68D488A}" type="presParOf" srcId="{86AE9B94-CE62-4DE0-B245-9E906105279E}" destId="{1E90B70B-91F9-4B85-86A8-62E1AED8CF04}" srcOrd="2" destOrd="0" presId="urn:microsoft.com/office/officeart/2005/8/layout/process4"/>
    <dgm:cxn modelId="{0C1D8917-7087-4ECB-9CAB-3D893F507032}" type="presParOf" srcId="{1E90B70B-91F9-4B85-86A8-62E1AED8CF04}" destId="{AB958123-246B-4B0E-AF23-6000CE0C2A4B}" srcOrd="0" destOrd="0" presId="urn:microsoft.com/office/officeart/2005/8/layout/process4"/>
  </dgm:cxnLst>
  <dgm:bg/>
  <dgm:whole/>
  <dgm:extLst>
    <a:ext uri="http://schemas.microsoft.com/office/drawing/2008/diagram">
      <dsp:dataModelExt xmlns=""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C7AA1-2713-4881-ABF1-27AC8B49B9E5}">
      <dsp:nvSpPr>
        <dsp:cNvPr id="0" name=""/>
        <dsp:cNvSpPr/>
      </dsp:nvSpPr>
      <dsp:spPr>
        <a:xfrm>
          <a:off x="0" y="0"/>
          <a:ext cx="6197596" cy="1231479"/>
        </a:xfrm>
        <a:prstGeom prst="roundRect">
          <a:avLst/>
        </a:prstGeom>
        <a:gradFill rotWithShape="0">
          <a:gsLst>
            <a:gs pos="0">
              <a:schemeClr val="accent4">
                <a:hueOff val="0"/>
                <a:satOff val="0"/>
                <a:lumOff val="0"/>
                <a:alphaOff val="0"/>
                <a:tint val="48000"/>
                <a:satMod val="138000"/>
              </a:schemeClr>
            </a:gs>
            <a:gs pos="25000">
              <a:schemeClr val="accent4">
                <a:hueOff val="0"/>
                <a:satOff val="0"/>
                <a:lumOff val="0"/>
                <a:alphaOff val="0"/>
                <a:tint val="85000"/>
              </a:schemeClr>
            </a:gs>
            <a:gs pos="40000">
              <a:schemeClr val="accent4">
                <a:hueOff val="0"/>
                <a:satOff val="0"/>
                <a:lumOff val="0"/>
                <a:alphaOff val="0"/>
                <a:tint val="92000"/>
              </a:schemeClr>
            </a:gs>
            <a:gs pos="50000">
              <a:schemeClr val="accent4">
                <a:hueOff val="0"/>
                <a:satOff val="0"/>
                <a:lumOff val="0"/>
                <a:alphaOff val="0"/>
                <a:tint val="93000"/>
              </a:schemeClr>
            </a:gs>
            <a:gs pos="60000">
              <a:schemeClr val="accent4">
                <a:hueOff val="0"/>
                <a:satOff val="0"/>
                <a:lumOff val="0"/>
                <a:alphaOff val="0"/>
                <a:tint val="92000"/>
              </a:schemeClr>
            </a:gs>
            <a:gs pos="75000">
              <a:schemeClr val="accent4">
                <a:hueOff val="0"/>
                <a:satOff val="0"/>
                <a:lumOff val="0"/>
                <a:alphaOff val="0"/>
                <a:tint val="83000"/>
                <a:satMod val="108000"/>
              </a:schemeClr>
            </a:gs>
            <a:gs pos="100000">
              <a:schemeClr val="accent4">
                <a:hueOff val="0"/>
                <a:satOff val="0"/>
                <a:lumOff val="0"/>
                <a:alphaOff val="0"/>
                <a:tint val="48000"/>
                <a:satMod val="150000"/>
              </a:schemeClr>
            </a:gs>
          </a:gsLst>
          <a:lin ang="5400000" scaled="0"/>
        </a:gradFill>
        <a:ln>
          <a:noFill/>
        </a:ln>
        <a:effectLst>
          <a:glow rad="101500">
            <a:schemeClr val="accent4">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tr-TR" sz="3100" b="1" kern="1200" dirty="0" smtClean="0"/>
            <a:t>Çatışmalar normaldir. </a:t>
          </a:r>
          <a:endParaRPr lang="tr-TR" sz="3100" kern="1200" dirty="0"/>
        </a:p>
      </dsp:txBody>
      <dsp:txXfrm>
        <a:off x="60116" y="60116"/>
        <a:ext cx="6077364" cy="1111247"/>
      </dsp:txXfrm>
    </dsp:sp>
    <dsp:sp modelId="{14128AA3-4542-4CF9-AB43-2D77196F003F}">
      <dsp:nvSpPr>
        <dsp:cNvPr id="0" name=""/>
        <dsp:cNvSpPr/>
      </dsp:nvSpPr>
      <dsp:spPr>
        <a:xfrm>
          <a:off x="0" y="1335306"/>
          <a:ext cx="6197596" cy="1231479"/>
        </a:xfrm>
        <a:prstGeom prst="roundRect">
          <a:avLst/>
        </a:prstGeom>
        <a:gradFill rotWithShape="0">
          <a:gsLst>
            <a:gs pos="0">
              <a:schemeClr val="accent4">
                <a:hueOff val="-3210336"/>
                <a:satOff val="39690"/>
                <a:lumOff val="-12939"/>
                <a:alphaOff val="0"/>
                <a:tint val="48000"/>
                <a:satMod val="138000"/>
              </a:schemeClr>
            </a:gs>
            <a:gs pos="25000">
              <a:schemeClr val="accent4">
                <a:hueOff val="-3210336"/>
                <a:satOff val="39690"/>
                <a:lumOff val="-12939"/>
                <a:alphaOff val="0"/>
                <a:tint val="85000"/>
              </a:schemeClr>
            </a:gs>
            <a:gs pos="40000">
              <a:schemeClr val="accent4">
                <a:hueOff val="-3210336"/>
                <a:satOff val="39690"/>
                <a:lumOff val="-12939"/>
                <a:alphaOff val="0"/>
                <a:tint val="92000"/>
              </a:schemeClr>
            </a:gs>
            <a:gs pos="50000">
              <a:schemeClr val="accent4">
                <a:hueOff val="-3210336"/>
                <a:satOff val="39690"/>
                <a:lumOff val="-12939"/>
                <a:alphaOff val="0"/>
                <a:tint val="93000"/>
              </a:schemeClr>
            </a:gs>
            <a:gs pos="60000">
              <a:schemeClr val="accent4">
                <a:hueOff val="-3210336"/>
                <a:satOff val="39690"/>
                <a:lumOff val="-12939"/>
                <a:alphaOff val="0"/>
                <a:tint val="92000"/>
              </a:schemeClr>
            </a:gs>
            <a:gs pos="75000">
              <a:schemeClr val="accent4">
                <a:hueOff val="-3210336"/>
                <a:satOff val="39690"/>
                <a:lumOff val="-12939"/>
                <a:alphaOff val="0"/>
                <a:tint val="83000"/>
                <a:satMod val="108000"/>
              </a:schemeClr>
            </a:gs>
            <a:gs pos="100000">
              <a:schemeClr val="accent4">
                <a:hueOff val="-3210336"/>
                <a:satOff val="39690"/>
                <a:lumOff val="-12939"/>
                <a:alphaOff val="0"/>
                <a:tint val="48000"/>
                <a:satMod val="150000"/>
              </a:schemeClr>
            </a:gs>
          </a:gsLst>
          <a:lin ang="5400000" scaled="0"/>
        </a:gradFill>
        <a:ln>
          <a:noFill/>
        </a:ln>
        <a:effectLst>
          <a:glow rad="101500">
            <a:schemeClr val="accent4">
              <a:hueOff val="-3210336"/>
              <a:satOff val="39690"/>
              <a:lumOff val="-12939"/>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4">
              <a:hueOff val="-3210336"/>
              <a:satOff val="39690"/>
              <a:lumOff val="-12939"/>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tr-TR" sz="3100" b="1" kern="1200" dirty="0" smtClean="0"/>
            <a:t>Çatışmalar  ilişkiyi ya güçlendirir, ya da zayıflatır. </a:t>
          </a:r>
          <a:endParaRPr lang="tr-TR" sz="3100" kern="1200" dirty="0"/>
        </a:p>
      </dsp:txBody>
      <dsp:txXfrm>
        <a:off x="60116" y="1395422"/>
        <a:ext cx="6077364" cy="11112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60604-3472-49B5-9242-0B0E813850E5}">
      <dsp:nvSpPr>
        <dsp:cNvPr id="0" name=""/>
        <dsp:cNvSpPr/>
      </dsp:nvSpPr>
      <dsp:spPr>
        <a:xfrm>
          <a:off x="852991" y="0"/>
          <a:ext cx="5513510" cy="2475513"/>
        </a:xfrm>
        <a:prstGeom prst="roundRect">
          <a:avLst>
            <a:gd name="adj" fmla="val 10000"/>
          </a:avLst>
        </a:prstGeom>
        <a:gradFill rotWithShape="0">
          <a:gsLst>
            <a:gs pos="0">
              <a:schemeClr val="accent5">
                <a:hueOff val="0"/>
                <a:satOff val="0"/>
                <a:lumOff val="0"/>
                <a:alphaOff val="0"/>
                <a:tint val="48000"/>
                <a:satMod val="138000"/>
              </a:schemeClr>
            </a:gs>
            <a:gs pos="25000">
              <a:schemeClr val="accent5">
                <a:hueOff val="0"/>
                <a:satOff val="0"/>
                <a:lumOff val="0"/>
                <a:alphaOff val="0"/>
                <a:tint val="85000"/>
              </a:schemeClr>
            </a:gs>
            <a:gs pos="40000">
              <a:schemeClr val="accent5">
                <a:hueOff val="0"/>
                <a:satOff val="0"/>
                <a:lumOff val="0"/>
                <a:alphaOff val="0"/>
                <a:tint val="92000"/>
              </a:schemeClr>
            </a:gs>
            <a:gs pos="50000">
              <a:schemeClr val="accent5">
                <a:hueOff val="0"/>
                <a:satOff val="0"/>
                <a:lumOff val="0"/>
                <a:alphaOff val="0"/>
                <a:tint val="93000"/>
              </a:schemeClr>
            </a:gs>
            <a:gs pos="60000">
              <a:schemeClr val="accent5">
                <a:hueOff val="0"/>
                <a:satOff val="0"/>
                <a:lumOff val="0"/>
                <a:alphaOff val="0"/>
                <a:tint val="92000"/>
              </a:schemeClr>
            </a:gs>
            <a:gs pos="75000">
              <a:schemeClr val="accent5">
                <a:hueOff val="0"/>
                <a:satOff val="0"/>
                <a:lumOff val="0"/>
                <a:alphaOff val="0"/>
                <a:tint val="83000"/>
                <a:satMod val="108000"/>
              </a:schemeClr>
            </a:gs>
            <a:gs pos="100000">
              <a:schemeClr val="accent5">
                <a:hueOff val="0"/>
                <a:satOff val="0"/>
                <a:lumOff val="0"/>
                <a:alphaOff val="0"/>
                <a:tint val="48000"/>
                <a:satMod val="150000"/>
              </a:schemeClr>
            </a:gs>
          </a:gsLst>
          <a:lin ang="5400000" scaled="0"/>
        </a:gradFill>
        <a:ln>
          <a:noFill/>
        </a:ln>
        <a:effectLst>
          <a:glow rad="101500">
            <a:schemeClr val="accent5">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5">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1" i="1" kern="1200" dirty="0" smtClean="0">
              <a:latin typeface="Comic Sans MS" pitchFamily="66" charset="0"/>
            </a:rPr>
            <a:t>Beşinci aşamaya gelmeden birinci aşamada yapılabilecekler var mı?</a:t>
          </a:r>
          <a:endParaRPr lang="tr-TR" sz="2400" kern="1200" dirty="0"/>
        </a:p>
      </dsp:txBody>
      <dsp:txXfrm>
        <a:off x="925496" y="72505"/>
        <a:ext cx="3389665" cy="2330503"/>
      </dsp:txXfrm>
    </dsp:sp>
    <dsp:sp modelId="{7B1C0C98-D7D1-4B58-9102-416BFC65D3B5}">
      <dsp:nvSpPr>
        <dsp:cNvPr id="0" name=""/>
        <dsp:cNvSpPr/>
      </dsp:nvSpPr>
      <dsp:spPr>
        <a:xfrm>
          <a:off x="1186754" y="3025626"/>
          <a:ext cx="6724941" cy="2475513"/>
        </a:xfrm>
        <a:prstGeom prst="roundRect">
          <a:avLst>
            <a:gd name="adj" fmla="val 10000"/>
          </a:avLst>
        </a:prstGeom>
        <a:gradFill rotWithShape="0">
          <a:gsLst>
            <a:gs pos="0">
              <a:schemeClr val="accent5">
                <a:hueOff val="11883694"/>
                <a:satOff val="-60520"/>
                <a:lumOff val="11175"/>
                <a:alphaOff val="0"/>
                <a:tint val="48000"/>
                <a:satMod val="138000"/>
              </a:schemeClr>
            </a:gs>
            <a:gs pos="25000">
              <a:schemeClr val="accent5">
                <a:hueOff val="11883694"/>
                <a:satOff val="-60520"/>
                <a:lumOff val="11175"/>
                <a:alphaOff val="0"/>
                <a:tint val="85000"/>
              </a:schemeClr>
            </a:gs>
            <a:gs pos="40000">
              <a:schemeClr val="accent5">
                <a:hueOff val="11883694"/>
                <a:satOff val="-60520"/>
                <a:lumOff val="11175"/>
                <a:alphaOff val="0"/>
                <a:tint val="92000"/>
              </a:schemeClr>
            </a:gs>
            <a:gs pos="50000">
              <a:schemeClr val="accent5">
                <a:hueOff val="11883694"/>
                <a:satOff val="-60520"/>
                <a:lumOff val="11175"/>
                <a:alphaOff val="0"/>
                <a:tint val="93000"/>
              </a:schemeClr>
            </a:gs>
            <a:gs pos="60000">
              <a:schemeClr val="accent5">
                <a:hueOff val="11883694"/>
                <a:satOff val="-60520"/>
                <a:lumOff val="11175"/>
                <a:alphaOff val="0"/>
                <a:tint val="92000"/>
              </a:schemeClr>
            </a:gs>
            <a:gs pos="75000">
              <a:schemeClr val="accent5">
                <a:hueOff val="11883694"/>
                <a:satOff val="-60520"/>
                <a:lumOff val="11175"/>
                <a:alphaOff val="0"/>
                <a:tint val="83000"/>
                <a:satMod val="108000"/>
              </a:schemeClr>
            </a:gs>
            <a:gs pos="100000">
              <a:schemeClr val="accent5">
                <a:hueOff val="11883694"/>
                <a:satOff val="-60520"/>
                <a:lumOff val="11175"/>
                <a:alphaOff val="0"/>
                <a:tint val="48000"/>
                <a:satMod val="150000"/>
              </a:schemeClr>
            </a:gs>
          </a:gsLst>
          <a:lin ang="5400000" scaled="0"/>
        </a:gradFill>
        <a:ln>
          <a:noFill/>
        </a:ln>
        <a:effectLst>
          <a:glow rad="101500">
            <a:schemeClr val="accent5">
              <a:hueOff val="11883694"/>
              <a:satOff val="-60520"/>
              <a:lumOff val="11175"/>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5">
              <a:hueOff val="11883694"/>
              <a:satOff val="-60520"/>
              <a:lumOff val="11175"/>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tr-TR" sz="2300" kern="1200" dirty="0" smtClean="0"/>
            <a:t>İş yeri müdürü ya da yönetici tarafından işe alınma sırasında ya da toplantı yapılarak iş yerinde çalışma ve kurallara uyma konusunda bilgilendirme yapılabilinirdi.</a:t>
          </a:r>
          <a:endParaRPr lang="tr-TR" sz="2300" kern="1200" dirty="0"/>
        </a:p>
      </dsp:txBody>
      <dsp:txXfrm>
        <a:off x="1259259" y="3098131"/>
        <a:ext cx="3784093" cy="2330503"/>
      </dsp:txXfrm>
    </dsp:sp>
    <dsp:sp modelId="{6B6AA39B-E75E-472F-A147-8929D61F28EF}">
      <dsp:nvSpPr>
        <dsp:cNvPr id="0" name=""/>
        <dsp:cNvSpPr/>
      </dsp:nvSpPr>
      <dsp:spPr>
        <a:xfrm>
          <a:off x="4860560" y="1946028"/>
          <a:ext cx="1609083" cy="1609083"/>
        </a:xfrm>
        <a:prstGeom prst="downArrow">
          <a:avLst>
            <a:gd name="adj1" fmla="val 55000"/>
            <a:gd name="adj2" fmla="val 45000"/>
          </a:avLst>
        </a:prstGeom>
        <a:solidFill>
          <a:schemeClr val="accent5">
            <a:tint val="40000"/>
            <a:alpha val="90000"/>
            <a:hueOff val="0"/>
            <a:satOff val="0"/>
            <a:lumOff val="0"/>
            <a:alphaOff val="0"/>
          </a:schemeClr>
        </a:solidFill>
        <a:ln w="12000" cap="flat" cmpd="sng" algn="ctr">
          <a:solidFill>
            <a:schemeClr val="accent5">
              <a:tint val="40000"/>
              <a:alpha val="90000"/>
              <a:hueOff val="0"/>
              <a:satOff val="0"/>
              <a:lumOff val="0"/>
              <a:alphaOff val="0"/>
            </a:schemeClr>
          </a:solidFill>
          <a:prstDash val="solid"/>
        </a:ln>
        <a:effectLst>
          <a:glow rad="63500">
            <a:schemeClr val="accent5">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5">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5222604" y="1946028"/>
        <a:ext cx="884995" cy="121083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60604-3472-49B5-9242-0B0E813850E5}">
      <dsp:nvSpPr>
        <dsp:cNvPr id="0" name=""/>
        <dsp:cNvSpPr/>
      </dsp:nvSpPr>
      <dsp:spPr>
        <a:xfrm>
          <a:off x="852991" y="0"/>
          <a:ext cx="5513510" cy="2475513"/>
        </a:xfrm>
        <a:prstGeom prst="roundRect">
          <a:avLst>
            <a:gd name="adj" fmla="val 10000"/>
          </a:avLst>
        </a:prstGeom>
        <a:gradFill rotWithShape="0">
          <a:gsLst>
            <a:gs pos="0">
              <a:schemeClr val="accent2">
                <a:hueOff val="0"/>
                <a:satOff val="0"/>
                <a:lumOff val="0"/>
                <a:alphaOff val="0"/>
                <a:tint val="48000"/>
                <a:satMod val="138000"/>
              </a:schemeClr>
            </a:gs>
            <a:gs pos="25000">
              <a:schemeClr val="accent2">
                <a:hueOff val="0"/>
                <a:satOff val="0"/>
                <a:lumOff val="0"/>
                <a:alphaOff val="0"/>
                <a:tint val="85000"/>
              </a:schemeClr>
            </a:gs>
            <a:gs pos="40000">
              <a:schemeClr val="accent2">
                <a:hueOff val="0"/>
                <a:satOff val="0"/>
                <a:lumOff val="0"/>
                <a:alphaOff val="0"/>
                <a:tint val="92000"/>
              </a:schemeClr>
            </a:gs>
            <a:gs pos="50000">
              <a:schemeClr val="accent2">
                <a:hueOff val="0"/>
                <a:satOff val="0"/>
                <a:lumOff val="0"/>
                <a:alphaOff val="0"/>
                <a:tint val="93000"/>
              </a:schemeClr>
            </a:gs>
            <a:gs pos="60000">
              <a:schemeClr val="accent2">
                <a:hueOff val="0"/>
                <a:satOff val="0"/>
                <a:lumOff val="0"/>
                <a:alphaOff val="0"/>
                <a:tint val="92000"/>
              </a:schemeClr>
            </a:gs>
            <a:gs pos="75000">
              <a:schemeClr val="accent2">
                <a:hueOff val="0"/>
                <a:satOff val="0"/>
                <a:lumOff val="0"/>
                <a:alphaOff val="0"/>
                <a:tint val="83000"/>
                <a:satMod val="108000"/>
              </a:schemeClr>
            </a:gs>
            <a:gs pos="100000">
              <a:schemeClr val="accent2">
                <a:hueOff val="0"/>
                <a:satOff val="0"/>
                <a:lumOff val="0"/>
                <a:alphaOff val="0"/>
                <a:tint val="48000"/>
                <a:satMod val="150000"/>
              </a:schemeClr>
            </a:gs>
          </a:gsLst>
          <a:lin ang="5400000" scaled="0"/>
        </a:gradFill>
        <a:ln>
          <a:noFill/>
        </a:ln>
        <a:effectLst>
          <a:glow rad="101500">
            <a:schemeClr val="accent2">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1" i="1" kern="1200" dirty="0" smtClean="0">
              <a:latin typeface="Comic Sans MS" pitchFamily="66" charset="0"/>
            </a:rPr>
            <a:t>Beşinci aşamaya gelmeden ikinci aşamada yapılabilecekler var mı?</a:t>
          </a:r>
          <a:endParaRPr lang="tr-TR" sz="2400" kern="1200" dirty="0"/>
        </a:p>
      </dsp:txBody>
      <dsp:txXfrm>
        <a:off x="925496" y="72505"/>
        <a:ext cx="3389665" cy="2330503"/>
      </dsp:txXfrm>
    </dsp:sp>
    <dsp:sp modelId="{7B1C0C98-D7D1-4B58-9102-416BFC65D3B5}">
      <dsp:nvSpPr>
        <dsp:cNvPr id="0" name=""/>
        <dsp:cNvSpPr/>
      </dsp:nvSpPr>
      <dsp:spPr>
        <a:xfrm>
          <a:off x="1186754" y="3025626"/>
          <a:ext cx="6724941" cy="2475513"/>
        </a:xfrm>
        <a:prstGeom prst="roundRect">
          <a:avLst>
            <a:gd name="adj" fmla="val 10000"/>
          </a:avLst>
        </a:prstGeom>
        <a:gradFill rotWithShape="0">
          <a:gsLst>
            <a:gs pos="0">
              <a:schemeClr val="accent3">
                <a:hueOff val="0"/>
                <a:satOff val="0"/>
                <a:lumOff val="0"/>
                <a:alphaOff val="0"/>
                <a:tint val="48000"/>
                <a:satMod val="138000"/>
              </a:schemeClr>
            </a:gs>
            <a:gs pos="25000">
              <a:schemeClr val="accent3">
                <a:hueOff val="0"/>
                <a:satOff val="0"/>
                <a:lumOff val="0"/>
                <a:alphaOff val="0"/>
                <a:tint val="85000"/>
              </a:schemeClr>
            </a:gs>
            <a:gs pos="40000">
              <a:schemeClr val="accent3">
                <a:hueOff val="0"/>
                <a:satOff val="0"/>
                <a:lumOff val="0"/>
                <a:alphaOff val="0"/>
                <a:tint val="92000"/>
              </a:schemeClr>
            </a:gs>
            <a:gs pos="50000">
              <a:schemeClr val="accent3">
                <a:hueOff val="0"/>
                <a:satOff val="0"/>
                <a:lumOff val="0"/>
                <a:alphaOff val="0"/>
                <a:tint val="93000"/>
              </a:schemeClr>
            </a:gs>
            <a:gs pos="60000">
              <a:schemeClr val="accent3">
                <a:hueOff val="0"/>
                <a:satOff val="0"/>
                <a:lumOff val="0"/>
                <a:alphaOff val="0"/>
                <a:tint val="92000"/>
              </a:schemeClr>
            </a:gs>
            <a:gs pos="75000">
              <a:schemeClr val="accent3">
                <a:hueOff val="0"/>
                <a:satOff val="0"/>
                <a:lumOff val="0"/>
                <a:alphaOff val="0"/>
                <a:tint val="83000"/>
                <a:satMod val="108000"/>
              </a:schemeClr>
            </a:gs>
            <a:gs pos="100000">
              <a:schemeClr val="accent3">
                <a:hueOff val="0"/>
                <a:satOff val="0"/>
                <a:lumOff val="0"/>
                <a:alphaOff val="0"/>
                <a:tint val="48000"/>
                <a:satMod val="150000"/>
              </a:schemeClr>
            </a:gs>
          </a:gsLst>
          <a:lin ang="5400000" scaled="0"/>
        </a:gradFill>
        <a:ln>
          <a:noFill/>
        </a:ln>
        <a:effectLst>
          <a:glow rad="101500">
            <a:schemeClr val="accent3">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tr-TR" sz="2800" kern="1200" dirty="0" smtClean="0"/>
            <a:t>Olayın sıklığı artmadan iyi bir iletişim biçimi ile yapılanın hata olduğu ve doğru olanın ne olduğu konusu konuşulabilir</a:t>
          </a:r>
          <a:endParaRPr lang="tr-TR" sz="2800" kern="1200" dirty="0"/>
        </a:p>
      </dsp:txBody>
      <dsp:txXfrm>
        <a:off x="1259259" y="3098131"/>
        <a:ext cx="3784093" cy="2330503"/>
      </dsp:txXfrm>
    </dsp:sp>
    <dsp:sp modelId="{6B6AA39B-E75E-472F-A147-8929D61F28EF}">
      <dsp:nvSpPr>
        <dsp:cNvPr id="0" name=""/>
        <dsp:cNvSpPr/>
      </dsp:nvSpPr>
      <dsp:spPr>
        <a:xfrm>
          <a:off x="4860560" y="1946028"/>
          <a:ext cx="1609083" cy="1609083"/>
        </a:xfrm>
        <a:prstGeom prst="downArrow">
          <a:avLst>
            <a:gd name="adj1" fmla="val 55000"/>
            <a:gd name="adj2" fmla="val 45000"/>
          </a:avLst>
        </a:prstGeom>
        <a:solidFill>
          <a:schemeClr val="accent2">
            <a:tint val="40000"/>
            <a:alpha val="90000"/>
            <a:hueOff val="0"/>
            <a:satOff val="0"/>
            <a:lumOff val="0"/>
            <a:alphaOff val="0"/>
          </a:schemeClr>
        </a:solidFill>
        <a:ln w="12000" cap="flat" cmpd="sng" algn="ctr">
          <a:solidFill>
            <a:schemeClr val="accent2">
              <a:tint val="40000"/>
              <a:alpha val="90000"/>
              <a:hueOff val="0"/>
              <a:satOff val="0"/>
              <a:lumOff val="0"/>
              <a:alphaOff val="0"/>
            </a:schemeClr>
          </a:solidFill>
          <a:prstDash val="solid"/>
        </a:ln>
        <a:effectLst>
          <a:glow rad="63500">
            <a:schemeClr val="accent2">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2">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5222604" y="1946028"/>
        <a:ext cx="884995" cy="121083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60604-3472-49B5-9242-0B0E813850E5}">
      <dsp:nvSpPr>
        <dsp:cNvPr id="0" name=""/>
        <dsp:cNvSpPr/>
      </dsp:nvSpPr>
      <dsp:spPr>
        <a:xfrm>
          <a:off x="852991" y="0"/>
          <a:ext cx="5513510" cy="2475513"/>
        </a:xfrm>
        <a:prstGeom prst="roundRect">
          <a:avLst>
            <a:gd name="adj" fmla="val 10000"/>
          </a:avLst>
        </a:prstGeom>
        <a:gradFill rotWithShape="0">
          <a:gsLst>
            <a:gs pos="0">
              <a:schemeClr val="accent3">
                <a:hueOff val="0"/>
                <a:satOff val="0"/>
                <a:lumOff val="0"/>
                <a:alphaOff val="0"/>
                <a:tint val="48000"/>
                <a:satMod val="138000"/>
              </a:schemeClr>
            </a:gs>
            <a:gs pos="25000">
              <a:schemeClr val="accent3">
                <a:hueOff val="0"/>
                <a:satOff val="0"/>
                <a:lumOff val="0"/>
                <a:alphaOff val="0"/>
                <a:tint val="85000"/>
              </a:schemeClr>
            </a:gs>
            <a:gs pos="40000">
              <a:schemeClr val="accent3">
                <a:hueOff val="0"/>
                <a:satOff val="0"/>
                <a:lumOff val="0"/>
                <a:alphaOff val="0"/>
                <a:tint val="92000"/>
              </a:schemeClr>
            </a:gs>
            <a:gs pos="50000">
              <a:schemeClr val="accent3">
                <a:hueOff val="0"/>
                <a:satOff val="0"/>
                <a:lumOff val="0"/>
                <a:alphaOff val="0"/>
                <a:tint val="93000"/>
              </a:schemeClr>
            </a:gs>
            <a:gs pos="60000">
              <a:schemeClr val="accent3">
                <a:hueOff val="0"/>
                <a:satOff val="0"/>
                <a:lumOff val="0"/>
                <a:alphaOff val="0"/>
                <a:tint val="92000"/>
              </a:schemeClr>
            </a:gs>
            <a:gs pos="75000">
              <a:schemeClr val="accent3">
                <a:hueOff val="0"/>
                <a:satOff val="0"/>
                <a:lumOff val="0"/>
                <a:alphaOff val="0"/>
                <a:tint val="83000"/>
                <a:satMod val="108000"/>
              </a:schemeClr>
            </a:gs>
            <a:gs pos="100000">
              <a:schemeClr val="accent3">
                <a:hueOff val="0"/>
                <a:satOff val="0"/>
                <a:lumOff val="0"/>
                <a:alphaOff val="0"/>
                <a:tint val="48000"/>
                <a:satMod val="150000"/>
              </a:schemeClr>
            </a:gs>
          </a:gsLst>
          <a:lin ang="5400000" scaled="0"/>
        </a:gradFill>
        <a:ln>
          <a:noFill/>
        </a:ln>
        <a:effectLst>
          <a:glow rad="101500">
            <a:schemeClr val="accent3">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1" i="1" kern="1200" dirty="0" smtClean="0">
              <a:latin typeface="Comic Sans MS" pitchFamily="66" charset="0"/>
            </a:rPr>
            <a:t>Beşinci aşamaya gelmeden üçüncü aşamada yapılabilecekler var mı? </a:t>
          </a:r>
          <a:endParaRPr lang="tr-TR" sz="2400" kern="1200" dirty="0"/>
        </a:p>
      </dsp:txBody>
      <dsp:txXfrm>
        <a:off x="925496" y="72505"/>
        <a:ext cx="3389665" cy="2330503"/>
      </dsp:txXfrm>
    </dsp:sp>
    <dsp:sp modelId="{7B1C0C98-D7D1-4B58-9102-416BFC65D3B5}">
      <dsp:nvSpPr>
        <dsp:cNvPr id="0" name=""/>
        <dsp:cNvSpPr/>
      </dsp:nvSpPr>
      <dsp:spPr>
        <a:xfrm>
          <a:off x="1186754" y="3025626"/>
          <a:ext cx="6724941" cy="2475513"/>
        </a:xfrm>
        <a:prstGeom prst="roundRect">
          <a:avLst>
            <a:gd name="adj" fmla="val 10000"/>
          </a:avLst>
        </a:prstGeom>
        <a:gradFill rotWithShape="0">
          <a:gsLst>
            <a:gs pos="0">
              <a:schemeClr val="accent3">
                <a:hueOff val="-16826439"/>
                <a:satOff val="-8652"/>
                <a:lumOff val="-3725"/>
                <a:alphaOff val="0"/>
                <a:tint val="48000"/>
                <a:satMod val="138000"/>
              </a:schemeClr>
            </a:gs>
            <a:gs pos="25000">
              <a:schemeClr val="accent3">
                <a:hueOff val="-16826439"/>
                <a:satOff val="-8652"/>
                <a:lumOff val="-3725"/>
                <a:alphaOff val="0"/>
                <a:tint val="85000"/>
              </a:schemeClr>
            </a:gs>
            <a:gs pos="40000">
              <a:schemeClr val="accent3">
                <a:hueOff val="-16826439"/>
                <a:satOff val="-8652"/>
                <a:lumOff val="-3725"/>
                <a:alphaOff val="0"/>
                <a:tint val="92000"/>
              </a:schemeClr>
            </a:gs>
            <a:gs pos="50000">
              <a:schemeClr val="accent3">
                <a:hueOff val="-16826439"/>
                <a:satOff val="-8652"/>
                <a:lumOff val="-3725"/>
                <a:alphaOff val="0"/>
                <a:tint val="93000"/>
              </a:schemeClr>
            </a:gs>
            <a:gs pos="60000">
              <a:schemeClr val="accent3">
                <a:hueOff val="-16826439"/>
                <a:satOff val="-8652"/>
                <a:lumOff val="-3725"/>
                <a:alphaOff val="0"/>
                <a:tint val="92000"/>
              </a:schemeClr>
            </a:gs>
            <a:gs pos="75000">
              <a:schemeClr val="accent3">
                <a:hueOff val="-16826439"/>
                <a:satOff val="-8652"/>
                <a:lumOff val="-3725"/>
                <a:alphaOff val="0"/>
                <a:tint val="83000"/>
                <a:satMod val="108000"/>
              </a:schemeClr>
            </a:gs>
            <a:gs pos="100000">
              <a:schemeClr val="accent3">
                <a:hueOff val="-16826439"/>
                <a:satOff val="-8652"/>
                <a:lumOff val="-3725"/>
                <a:alphaOff val="0"/>
                <a:tint val="48000"/>
                <a:satMod val="150000"/>
              </a:schemeClr>
            </a:gs>
          </a:gsLst>
          <a:lin ang="5400000" scaled="0"/>
        </a:gradFill>
        <a:ln>
          <a:noFill/>
        </a:ln>
        <a:effectLst>
          <a:glow rad="101500">
            <a:schemeClr val="accent3">
              <a:hueOff val="-16826439"/>
              <a:satOff val="-8652"/>
              <a:lumOff val="-3725"/>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hueOff val="-16826439"/>
              <a:satOff val="-8652"/>
              <a:lumOff val="-3725"/>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tr-TR" sz="2200" kern="1200" dirty="0" smtClean="0"/>
            <a:t>Yapılan davranış işleri aksatmaya ve işlerin yetişmemesine neden olduğunda rahatsızlık hissedilir. Bu durumda ben dilini kullanarak durumu kişiye aktarmak denenebilir</a:t>
          </a:r>
          <a:endParaRPr lang="tr-TR" sz="2200" kern="1200" dirty="0"/>
        </a:p>
      </dsp:txBody>
      <dsp:txXfrm>
        <a:off x="1259259" y="3098131"/>
        <a:ext cx="3784093" cy="2330503"/>
      </dsp:txXfrm>
    </dsp:sp>
    <dsp:sp modelId="{6B6AA39B-E75E-472F-A147-8929D61F28EF}">
      <dsp:nvSpPr>
        <dsp:cNvPr id="0" name=""/>
        <dsp:cNvSpPr/>
      </dsp:nvSpPr>
      <dsp:spPr>
        <a:xfrm>
          <a:off x="4860560" y="1946028"/>
          <a:ext cx="1609083" cy="1609083"/>
        </a:xfrm>
        <a:prstGeom prst="downArrow">
          <a:avLst>
            <a:gd name="adj1" fmla="val 55000"/>
            <a:gd name="adj2" fmla="val 45000"/>
          </a:avLst>
        </a:prstGeom>
        <a:solidFill>
          <a:schemeClr val="accent3">
            <a:tint val="40000"/>
            <a:alpha val="90000"/>
            <a:hueOff val="0"/>
            <a:satOff val="0"/>
            <a:lumOff val="0"/>
            <a:alphaOff val="0"/>
          </a:schemeClr>
        </a:solidFill>
        <a:ln w="12000" cap="flat" cmpd="sng" algn="ctr">
          <a:solidFill>
            <a:schemeClr val="accent3">
              <a:tint val="40000"/>
              <a:alpha val="90000"/>
              <a:hueOff val="0"/>
              <a:satOff val="0"/>
              <a:lumOff val="0"/>
              <a:alphaOff val="0"/>
            </a:schemeClr>
          </a:solidFill>
          <a:prstDash val="solid"/>
        </a:ln>
        <a:effectLst>
          <a:glow rad="63500">
            <a:schemeClr val="accent3">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3">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5222604" y="1946028"/>
        <a:ext cx="884995" cy="121083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F60604-3472-49B5-9242-0B0E813850E5}">
      <dsp:nvSpPr>
        <dsp:cNvPr id="0" name=""/>
        <dsp:cNvSpPr/>
      </dsp:nvSpPr>
      <dsp:spPr>
        <a:xfrm>
          <a:off x="852991" y="0"/>
          <a:ext cx="5513510" cy="2475513"/>
        </a:xfrm>
        <a:prstGeom prst="roundRect">
          <a:avLst>
            <a:gd name="adj" fmla="val 10000"/>
          </a:avLst>
        </a:prstGeom>
        <a:gradFill rotWithShape="0">
          <a:gsLst>
            <a:gs pos="0">
              <a:schemeClr val="accent2">
                <a:hueOff val="0"/>
                <a:satOff val="0"/>
                <a:lumOff val="0"/>
                <a:alphaOff val="0"/>
                <a:tint val="48000"/>
                <a:satMod val="138000"/>
              </a:schemeClr>
            </a:gs>
            <a:gs pos="25000">
              <a:schemeClr val="accent2">
                <a:hueOff val="0"/>
                <a:satOff val="0"/>
                <a:lumOff val="0"/>
                <a:alphaOff val="0"/>
                <a:tint val="85000"/>
              </a:schemeClr>
            </a:gs>
            <a:gs pos="40000">
              <a:schemeClr val="accent2">
                <a:hueOff val="0"/>
                <a:satOff val="0"/>
                <a:lumOff val="0"/>
                <a:alphaOff val="0"/>
                <a:tint val="92000"/>
              </a:schemeClr>
            </a:gs>
            <a:gs pos="50000">
              <a:schemeClr val="accent2">
                <a:hueOff val="0"/>
                <a:satOff val="0"/>
                <a:lumOff val="0"/>
                <a:alphaOff val="0"/>
                <a:tint val="93000"/>
              </a:schemeClr>
            </a:gs>
            <a:gs pos="60000">
              <a:schemeClr val="accent2">
                <a:hueOff val="0"/>
                <a:satOff val="0"/>
                <a:lumOff val="0"/>
                <a:alphaOff val="0"/>
                <a:tint val="92000"/>
              </a:schemeClr>
            </a:gs>
            <a:gs pos="75000">
              <a:schemeClr val="accent2">
                <a:hueOff val="0"/>
                <a:satOff val="0"/>
                <a:lumOff val="0"/>
                <a:alphaOff val="0"/>
                <a:tint val="83000"/>
                <a:satMod val="108000"/>
              </a:schemeClr>
            </a:gs>
            <a:gs pos="100000">
              <a:schemeClr val="accent2">
                <a:hueOff val="0"/>
                <a:satOff val="0"/>
                <a:lumOff val="0"/>
                <a:alphaOff val="0"/>
                <a:tint val="48000"/>
                <a:satMod val="150000"/>
              </a:schemeClr>
            </a:gs>
          </a:gsLst>
          <a:lin ang="5400000" scaled="0"/>
        </a:gradFill>
        <a:ln>
          <a:noFill/>
        </a:ln>
        <a:effectLst>
          <a:glow rad="101500">
            <a:schemeClr val="accent2">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b="1" i="1" kern="1200" dirty="0" smtClean="0">
              <a:latin typeface="Comic Sans MS" pitchFamily="66" charset="0"/>
            </a:rPr>
            <a:t>Beşinci aşamaya gelmeden dördüncü aşamada yapılabilecekler var mı?</a:t>
          </a:r>
          <a:endParaRPr lang="tr-TR" sz="2400" kern="1200" dirty="0"/>
        </a:p>
      </dsp:txBody>
      <dsp:txXfrm>
        <a:off x="925496" y="72505"/>
        <a:ext cx="3389665" cy="2330503"/>
      </dsp:txXfrm>
    </dsp:sp>
    <dsp:sp modelId="{7B1C0C98-D7D1-4B58-9102-416BFC65D3B5}">
      <dsp:nvSpPr>
        <dsp:cNvPr id="0" name=""/>
        <dsp:cNvSpPr/>
      </dsp:nvSpPr>
      <dsp:spPr>
        <a:xfrm>
          <a:off x="1186754" y="3025626"/>
          <a:ext cx="6724941" cy="2475513"/>
        </a:xfrm>
        <a:prstGeom prst="roundRect">
          <a:avLst>
            <a:gd name="adj" fmla="val 10000"/>
          </a:avLst>
        </a:prstGeom>
        <a:gradFill rotWithShape="0">
          <a:gsLst>
            <a:gs pos="0">
              <a:schemeClr val="accent2">
                <a:hueOff val="19008842"/>
                <a:satOff val="-36686"/>
                <a:lumOff val="-4710"/>
                <a:alphaOff val="0"/>
                <a:tint val="48000"/>
                <a:satMod val="138000"/>
              </a:schemeClr>
            </a:gs>
            <a:gs pos="25000">
              <a:schemeClr val="accent2">
                <a:hueOff val="19008842"/>
                <a:satOff val="-36686"/>
                <a:lumOff val="-4710"/>
                <a:alphaOff val="0"/>
                <a:tint val="85000"/>
              </a:schemeClr>
            </a:gs>
            <a:gs pos="40000">
              <a:schemeClr val="accent2">
                <a:hueOff val="19008842"/>
                <a:satOff val="-36686"/>
                <a:lumOff val="-4710"/>
                <a:alphaOff val="0"/>
                <a:tint val="92000"/>
              </a:schemeClr>
            </a:gs>
            <a:gs pos="50000">
              <a:schemeClr val="accent2">
                <a:hueOff val="19008842"/>
                <a:satOff val="-36686"/>
                <a:lumOff val="-4710"/>
                <a:alphaOff val="0"/>
                <a:tint val="93000"/>
              </a:schemeClr>
            </a:gs>
            <a:gs pos="60000">
              <a:schemeClr val="accent2">
                <a:hueOff val="19008842"/>
                <a:satOff val="-36686"/>
                <a:lumOff val="-4710"/>
                <a:alphaOff val="0"/>
                <a:tint val="92000"/>
              </a:schemeClr>
            </a:gs>
            <a:gs pos="75000">
              <a:schemeClr val="accent2">
                <a:hueOff val="19008842"/>
                <a:satOff val="-36686"/>
                <a:lumOff val="-4710"/>
                <a:alphaOff val="0"/>
                <a:tint val="83000"/>
                <a:satMod val="108000"/>
              </a:schemeClr>
            </a:gs>
            <a:gs pos="100000">
              <a:schemeClr val="accent2">
                <a:hueOff val="19008842"/>
                <a:satOff val="-36686"/>
                <a:lumOff val="-4710"/>
                <a:alphaOff val="0"/>
                <a:tint val="48000"/>
                <a:satMod val="150000"/>
              </a:schemeClr>
            </a:gs>
          </a:gsLst>
          <a:lin ang="5400000" scaled="0"/>
        </a:gradFill>
        <a:ln>
          <a:noFill/>
        </a:ln>
        <a:effectLst>
          <a:glow rad="101500">
            <a:schemeClr val="accent2">
              <a:hueOff val="19008842"/>
              <a:satOff val="-36686"/>
              <a:lumOff val="-471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2">
              <a:hueOff val="19008842"/>
              <a:satOff val="-36686"/>
              <a:lumOff val="-471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b="1" kern="1200" dirty="0" smtClean="0">
              <a:latin typeface="Comic Sans MS" pitchFamily="66" charset="0"/>
            </a:rPr>
            <a:t>Çatışma anlamında o anı rahatlatmak için tüm ilişkiye zarar verebilecek tepkilerden kaçınmak ve çözüm için kendimize zaman vermek, çatışma yönetimini güçlendirir. Böylelikle daha az kriz yaşanabilir.</a:t>
          </a:r>
          <a:endParaRPr lang="tr-TR" sz="1700" kern="1200" dirty="0"/>
        </a:p>
      </dsp:txBody>
      <dsp:txXfrm>
        <a:off x="1259259" y="3098131"/>
        <a:ext cx="3784093" cy="2330503"/>
      </dsp:txXfrm>
    </dsp:sp>
    <dsp:sp modelId="{6B6AA39B-E75E-472F-A147-8929D61F28EF}">
      <dsp:nvSpPr>
        <dsp:cNvPr id="0" name=""/>
        <dsp:cNvSpPr/>
      </dsp:nvSpPr>
      <dsp:spPr>
        <a:xfrm>
          <a:off x="4860560" y="1946028"/>
          <a:ext cx="1609083" cy="1609083"/>
        </a:xfrm>
        <a:prstGeom prst="downArrow">
          <a:avLst>
            <a:gd name="adj1" fmla="val 55000"/>
            <a:gd name="adj2" fmla="val 45000"/>
          </a:avLst>
        </a:prstGeom>
        <a:solidFill>
          <a:schemeClr val="accent2">
            <a:tint val="40000"/>
            <a:alpha val="90000"/>
            <a:hueOff val="0"/>
            <a:satOff val="0"/>
            <a:lumOff val="0"/>
            <a:alphaOff val="0"/>
          </a:schemeClr>
        </a:solidFill>
        <a:ln w="12000" cap="flat" cmpd="sng" algn="ctr">
          <a:solidFill>
            <a:schemeClr val="accent2">
              <a:tint val="40000"/>
              <a:alpha val="90000"/>
              <a:hueOff val="0"/>
              <a:satOff val="0"/>
              <a:lumOff val="0"/>
              <a:alphaOff val="0"/>
            </a:schemeClr>
          </a:solidFill>
          <a:prstDash val="solid"/>
        </a:ln>
        <a:effectLst>
          <a:glow rad="63500">
            <a:schemeClr val="accent2">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2">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5222604" y="1946028"/>
        <a:ext cx="884995" cy="121083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3C98C-4EC8-4F32-8430-14140CF8122D}">
      <dsp:nvSpPr>
        <dsp:cNvPr id="0" name=""/>
        <dsp:cNvSpPr/>
      </dsp:nvSpPr>
      <dsp:spPr>
        <a:xfrm>
          <a:off x="0" y="2134"/>
          <a:ext cx="3136899" cy="47863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b="1" kern="1200" dirty="0" smtClean="0"/>
            <a:t>KİŞİLİĞE YÖNELİKTİR</a:t>
          </a:r>
          <a:endParaRPr lang="tr-TR" sz="1200" b="1" kern="1200" dirty="0"/>
        </a:p>
      </dsp:txBody>
      <dsp:txXfrm>
        <a:off x="23365" y="25499"/>
        <a:ext cx="3090169" cy="431909"/>
      </dsp:txXfrm>
    </dsp:sp>
    <dsp:sp modelId="{3C3E100A-86E4-4C76-9C70-28332E4AB4FE}">
      <dsp:nvSpPr>
        <dsp:cNvPr id="0" name=""/>
        <dsp:cNvSpPr/>
      </dsp:nvSpPr>
      <dsp:spPr>
        <a:xfrm>
          <a:off x="0" y="518213"/>
          <a:ext cx="3136899" cy="478639"/>
        </a:xfrm>
        <a:prstGeom prst="roundRect">
          <a:avLst/>
        </a:prstGeom>
        <a:solidFill>
          <a:schemeClr val="accent2">
            <a:hueOff val="2112093"/>
            <a:satOff val="-4076"/>
            <a:lumOff val="-52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BÜTÜNE VE GENELE YÖNELİKTİR</a:t>
          </a:r>
          <a:endParaRPr lang="en-US" sz="1200" b="1" kern="1200" dirty="0"/>
        </a:p>
      </dsp:txBody>
      <dsp:txXfrm>
        <a:off x="23365" y="541578"/>
        <a:ext cx="3090169" cy="431909"/>
      </dsp:txXfrm>
    </dsp:sp>
    <dsp:sp modelId="{E3F32952-6993-4381-ADD7-B38DB6278033}">
      <dsp:nvSpPr>
        <dsp:cNvPr id="0" name=""/>
        <dsp:cNvSpPr/>
      </dsp:nvSpPr>
      <dsp:spPr>
        <a:xfrm>
          <a:off x="0" y="1034293"/>
          <a:ext cx="3136899" cy="478639"/>
        </a:xfrm>
        <a:prstGeom prst="roundRect">
          <a:avLst/>
        </a:prstGeom>
        <a:solidFill>
          <a:schemeClr val="accent2">
            <a:hueOff val="4224187"/>
            <a:satOff val="-8152"/>
            <a:lumOff val="-104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KARŞIMIZDAKİ KİŞİ  İLE İLGİLİ</a:t>
          </a:r>
          <a:r>
            <a:rPr lang="tr-TR" sz="1200" b="1" kern="1200" dirty="0" smtClean="0"/>
            <a:t> </a:t>
          </a:r>
          <a:r>
            <a:rPr lang="en-US" sz="1200" b="1" kern="1200" dirty="0" smtClean="0"/>
            <a:t>OLUMSUZ DEĞERLENDİRMELER İÇERİR</a:t>
          </a:r>
          <a:endParaRPr lang="en-US" sz="1200" b="1" kern="1200" dirty="0"/>
        </a:p>
      </dsp:txBody>
      <dsp:txXfrm>
        <a:off x="23365" y="1057658"/>
        <a:ext cx="3090169" cy="431909"/>
      </dsp:txXfrm>
    </dsp:sp>
    <dsp:sp modelId="{B717E4BC-3DF7-428A-8D6A-F865BCDE4B56}">
      <dsp:nvSpPr>
        <dsp:cNvPr id="0" name=""/>
        <dsp:cNvSpPr/>
      </dsp:nvSpPr>
      <dsp:spPr>
        <a:xfrm>
          <a:off x="0" y="1550373"/>
          <a:ext cx="3136899" cy="478639"/>
        </a:xfrm>
        <a:prstGeom prst="roundRect">
          <a:avLst/>
        </a:prstGeom>
        <a:solidFill>
          <a:schemeClr val="accent2">
            <a:hueOff val="6336281"/>
            <a:satOff val="-12229"/>
            <a:lumOff val="-157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KARŞIMIZDAKİ KİŞİNİN ÖZGÜVENİNİ ZEDELER</a:t>
          </a:r>
          <a:endParaRPr lang="tr-TR" sz="1200" b="1" kern="1200" dirty="0"/>
        </a:p>
      </dsp:txBody>
      <dsp:txXfrm>
        <a:off x="23365" y="1573738"/>
        <a:ext cx="3090169" cy="431909"/>
      </dsp:txXfrm>
    </dsp:sp>
    <dsp:sp modelId="{B64F8E49-84C9-4F92-9B5C-39E18D6F5971}">
      <dsp:nvSpPr>
        <dsp:cNvPr id="0" name=""/>
        <dsp:cNvSpPr/>
      </dsp:nvSpPr>
      <dsp:spPr>
        <a:xfrm>
          <a:off x="0" y="2066452"/>
          <a:ext cx="3136899" cy="478639"/>
        </a:xfrm>
        <a:prstGeom prst="roundRect">
          <a:avLst/>
        </a:prstGeom>
        <a:solidFill>
          <a:schemeClr val="accent2">
            <a:hueOff val="8448374"/>
            <a:satOff val="-16305"/>
            <a:lumOff val="-209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ÖFKE VE NEFRET GİBİ</a:t>
          </a:r>
          <a:r>
            <a:rPr lang="tr-TR" sz="1200" b="1" kern="1200" dirty="0" smtClean="0"/>
            <a:t> OLUMSUZ DUYGULAR UYANDIRIR</a:t>
          </a:r>
          <a:endParaRPr lang="en-US" sz="1200" b="1" kern="1200" dirty="0"/>
        </a:p>
      </dsp:txBody>
      <dsp:txXfrm>
        <a:off x="23365" y="2089817"/>
        <a:ext cx="3090169" cy="431909"/>
      </dsp:txXfrm>
    </dsp:sp>
    <dsp:sp modelId="{305A965F-BA49-4F5C-AAFC-AC9AC09757A5}">
      <dsp:nvSpPr>
        <dsp:cNvPr id="0" name=""/>
        <dsp:cNvSpPr/>
      </dsp:nvSpPr>
      <dsp:spPr>
        <a:xfrm>
          <a:off x="0" y="2582532"/>
          <a:ext cx="3136899" cy="478639"/>
        </a:xfrm>
        <a:prstGeom prst="roundRect">
          <a:avLst/>
        </a:prstGeom>
        <a:solidFill>
          <a:schemeClr val="accent2">
            <a:hueOff val="10560468"/>
            <a:satOff val="-20381"/>
            <a:lumOff val="-261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ÇEKİNGEN YA DA SALDIRGAN İNSANLAR YARATIR</a:t>
          </a:r>
          <a:endParaRPr lang="en-US" sz="1200" b="1" kern="1200" dirty="0"/>
        </a:p>
      </dsp:txBody>
      <dsp:txXfrm>
        <a:off x="23365" y="2605897"/>
        <a:ext cx="3090169" cy="431909"/>
      </dsp:txXfrm>
    </dsp:sp>
    <dsp:sp modelId="{231DAF70-0DB2-4317-9A36-3BB8826F2A4E}">
      <dsp:nvSpPr>
        <dsp:cNvPr id="0" name=""/>
        <dsp:cNvSpPr/>
      </dsp:nvSpPr>
      <dsp:spPr>
        <a:xfrm>
          <a:off x="0" y="3098612"/>
          <a:ext cx="3136899" cy="478639"/>
        </a:xfrm>
        <a:prstGeom prst="roundRect">
          <a:avLst/>
        </a:prstGeom>
        <a:solidFill>
          <a:schemeClr val="accent2">
            <a:hueOff val="12672561"/>
            <a:satOff val="-24457"/>
            <a:lumOff val="-314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İLETİŞİMİ ZEDELER</a:t>
          </a:r>
          <a:endParaRPr lang="tr-TR" sz="1200" b="1" kern="1200" dirty="0"/>
        </a:p>
      </dsp:txBody>
      <dsp:txXfrm>
        <a:off x="23365" y="3121977"/>
        <a:ext cx="3090169" cy="431909"/>
      </dsp:txXfrm>
    </dsp:sp>
    <dsp:sp modelId="{5AD8BFD0-D13A-49C4-A3B8-BF17B5D33B5B}">
      <dsp:nvSpPr>
        <dsp:cNvPr id="0" name=""/>
        <dsp:cNvSpPr/>
      </dsp:nvSpPr>
      <dsp:spPr>
        <a:xfrm>
          <a:off x="0" y="3614691"/>
          <a:ext cx="3136899" cy="478639"/>
        </a:xfrm>
        <a:prstGeom prst="roundRect">
          <a:avLst/>
        </a:prstGeom>
        <a:solidFill>
          <a:schemeClr val="accent2">
            <a:hueOff val="14784655"/>
            <a:satOff val="-28534"/>
            <a:lumOff val="-366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İLİŞKİYİ ZEDELER</a:t>
          </a:r>
          <a:endParaRPr lang="tr-TR" sz="1200" b="1" kern="1200" dirty="0"/>
        </a:p>
      </dsp:txBody>
      <dsp:txXfrm>
        <a:off x="23365" y="3638056"/>
        <a:ext cx="3090169" cy="431909"/>
      </dsp:txXfrm>
    </dsp:sp>
    <dsp:sp modelId="{60AF5DBE-608E-45F4-A733-4EFE502E900D}">
      <dsp:nvSpPr>
        <dsp:cNvPr id="0" name=""/>
        <dsp:cNvSpPr/>
      </dsp:nvSpPr>
      <dsp:spPr>
        <a:xfrm>
          <a:off x="0" y="4130771"/>
          <a:ext cx="3136899" cy="478639"/>
        </a:xfrm>
        <a:prstGeom prst="roundRect">
          <a:avLst/>
        </a:prstGeom>
        <a:solidFill>
          <a:schemeClr val="accent2">
            <a:hueOff val="16896747"/>
            <a:satOff val="-32610"/>
            <a:lumOff val="-418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SORUMLULUK DUYGUSUNU GELİŞTİRMEZ</a:t>
          </a:r>
          <a:endParaRPr lang="tr-TR" sz="1200" b="1" kern="1200" dirty="0"/>
        </a:p>
      </dsp:txBody>
      <dsp:txXfrm>
        <a:off x="23365" y="4154136"/>
        <a:ext cx="3090169" cy="431909"/>
      </dsp:txXfrm>
    </dsp:sp>
    <dsp:sp modelId="{5714090A-5719-4360-8851-BCE6E42AEDB2}">
      <dsp:nvSpPr>
        <dsp:cNvPr id="0" name=""/>
        <dsp:cNvSpPr/>
      </dsp:nvSpPr>
      <dsp:spPr>
        <a:xfrm>
          <a:off x="0" y="4646851"/>
          <a:ext cx="3136899" cy="478639"/>
        </a:xfrm>
        <a:prstGeom prst="roundRect">
          <a:avLst/>
        </a:prstGeom>
        <a:solidFill>
          <a:schemeClr val="accent2">
            <a:hueOff val="19008842"/>
            <a:satOff val="-36686"/>
            <a:lumOff val="-471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İŞBİRLİĞİNE KARŞI  DİRENÇ YARATIR</a:t>
          </a:r>
          <a:endParaRPr lang="tr-TR" sz="1200" b="1" kern="1200" dirty="0"/>
        </a:p>
      </dsp:txBody>
      <dsp:txXfrm>
        <a:off x="23365" y="4670216"/>
        <a:ext cx="3090169" cy="43190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3C98C-4EC8-4F32-8430-14140CF8122D}">
      <dsp:nvSpPr>
        <dsp:cNvPr id="0" name=""/>
        <dsp:cNvSpPr/>
      </dsp:nvSpPr>
      <dsp:spPr>
        <a:xfrm>
          <a:off x="0" y="791"/>
          <a:ext cx="3136899" cy="50077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DAVRANIŞA YÖNELİKTİR</a:t>
          </a:r>
          <a:endParaRPr lang="tr-TR" sz="1200" b="1" kern="1200" dirty="0"/>
        </a:p>
      </dsp:txBody>
      <dsp:txXfrm>
        <a:off x="24446" y="25237"/>
        <a:ext cx="3088007" cy="451878"/>
      </dsp:txXfrm>
    </dsp:sp>
    <dsp:sp modelId="{3C3E100A-86E4-4C76-9C70-28332E4AB4FE}">
      <dsp:nvSpPr>
        <dsp:cNvPr id="0" name=""/>
        <dsp:cNvSpPr/>
      </dsp:nvSpPr>
      <dsp:spPr>
        <a:xfrm>
          <a:off x="0" y="514710"/>
          <a:ext cx="3136899" cy="500770"/>
        </a:xfrm>
        <a:prstGeom prst="roundRect">
          <a:avLst/>
        </a:prstGeom>
        <a:solidFill>
          <a:schemeClr val="accent3">
            <a:hueOff val="-1869604"/>
            <a:satOff val="-961"/>
            <a:lumOff val="-41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ÖZELE VE O ANA YÖNELİKTİR</a:t>
          </a:r>
          <a:endParaRPr lang="en-US" sz="1200" b="1" kern="1200" dirty="0"/>
        </a:p>
      </dsp:txBody>
      <dsp:txXfrm>
        <a:off x="24446" y="539156"/>
        <a:ext cx="3088007" cy="451878"/>
      </dsp:txXfrm>
    </dsp:sp>
    <dsp:sp modelId="{E3F32952-6993-4381-ADD7-B38DB6278033}">
      <dsp:nvSpPr>
        <dsp:cNvPr id="0" name=""/>
        <dsp:cNvSpPr/>
      </dsp:nvSpPr>
      <dsp:spPr>
        <a:xfrm>
          <a:off x="0" y="1028629"/>
          <a:ext cx="3136899" cy="500770"/>
        </a:xfrm>
        <a:prstGeom prst="roundRect">
          <a:avLst/>
        </a:prstGeom>
        <a:solidFill>
          <a:schemeClr val="accent3">
            <a:hueOff val="-3739209"/>
            <a:satOff val="-1923"/>
            <a:lumOff val="-8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GÖNDEREN KİŞİNİN</a:t>
          </a:r>
        </a:p>
        <a:p>
          <a:pPr lvl="0" algn="ctr" defTabSz="533400">
            <a:lnSpc>
              <a:spcPct val="90000"/>
            </a:lnSpc>
            <a:spcBef>
              <a:spcPct val="0"/>
            </a:spcBef>
            <a:spcAft>
              <a:spcPct val="35000"/>
            </a:spcAft>
          </a:pPr>
          <a:r>
            <a:rPr lang="en-US" sz="1200" b="1" kern="1200" dirty="0" smtClean="0"/>
            <a:t>DUYGU VE DÜŞÜNCELERİNİ İÇERİR</a:t>
          </a:r>
          <a:endParaRPr lang="en-US" sz="1200" b="1" kern="1200" dirty="0"/>
        </a:p>
      </dsp:txBody>
      <dsp:txXfrm>
        <a:off x="24446" y="1053075"/>
        <a:ext cx="3088007" cy="451878"/>
      </dsp:txXfrm>
    </dsp:sp>
    <dsp:sp modelId="{B717E4BC-3DF7-428A-8D6A-F865BCDE4B56}">
      <dsp:nvSpPr>
        <dsp:cNvPr id="0" name=""/>
        <dsp:cNvSpPr/>
      </dsp:nvSpPr>
      <dsp:spPr>
        <a:xfrm>
          <a:off x="0" y="1542548"/>
          <a:ext cx="3136899" cy="500770"/>
        </a:xfrm>
        <a:prstGeom prst="roundRect">
          <a:avLst/>
        </a:prstGeom>
        <a:solidFill>
          <a:schemeClr val="accent3">
            <a:hueOff val="-5608813"/>
            <a:satOff val="-2884"/>
            <a:lumOff val="-124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ÖZGÜVENE OLUMLU KATKISI VARDIR</a:t>
          </a:r>
          <a:endParaRPr lang="tr-TR" sz="1200" b="1" kern="1200" dirty="0"/>
        </a:p>
      </dsp:txBody>
      <dsp:txXfrm>
        <a:off x="24446" y="1566994"/>
        <a:ext cx="3088007" cy="451878"/>
      </dsp:txXfrm>
    </dsp:sp>
    <dsp:sp modelId="{B64F8E49-84C9-4F92-9B5C-39E18D6F5971}">
      <dsp:nvSpPr>
        <dsp:cNvPr id="0" name=""/>
        <dsp:cNvSpPr/>
      </dsp:nvSpPr>
      <dsp:spPr>
        <a:xfrm>
          <a:off x="0" y="2056467"/>
          <a:ext cx="3136899" cy="500770"/>
        </a:xfrm>
        <a:prstGeom prst="roundRect">
          <a:avLst/>
        </a:prstGeom>
        <a:solidFill>
          <a:schemeClr val="accent3">
            <a:hueOff val="-7478417"/>
            <a:satOff val="-3845"/>
            <a:lumOff val="-165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GÖNDERENE YARDIM İSTEĞİ UYANDIRIR</a:t>
          </a:r>
          <a:endParaRPr lang="en-US" sz="1200" b="1" kern="1200" dirty="0"/>
        </a:p>
      </dsp:txBody>
      <dsp:txXfrm>
        <a:off x="24446" y="2080913"/>
        <a:ext cx="3088007" cy="451878"/>
      </dsp:txXfrm>
    </dsp:sp>
    <dsp:sp modelId="{305A965F-BA49-4F5C-AAFC-AC9AC09757A5}">
      <dsp:nvSpPr>
        <dsp:cNvPr id="0" name=""/>
        <dsp:cNvSpPr/>
      </dsp:nvSpPr>
      <dsp:spPr>
        <a:xfrm>
          <a:off x="0" y="2570386"/>
          <a:ext cx="3136899" cy="500770"/>
        </a:xfrm>
        <a:prstGeom prst="roundRect">
          <a:avLst/>
        </a:prstGeom>
        <a:solidFill>
          <a:schemeClr val="accent3">
            <a:hueOff val="-9348022"/>
            <a:satOff val="-4807"/>
            <a:lumOff val="-20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ATILGAN  İNSANLAR YARATIR</a:t>
          </a:r>
          <a:endParaRPr lang="en-US" sz="1200" b="1" kern="1200" dirty="0"/>
        </a:p>
      </dsp:txBody>
      <dsp:txXfrm>
        <a:off x="24446" y="2594832"/>
        <a:ext cx="3088007" cy="451878"/>
      </dsp:txXfrm>
    </dsp:sp>
    <dsp:sp modelId="{231DAF70-0DB2-4317-9A36-3BB8826F2A4E}">
      <dsp:nvSpPr>
        <dsp:cNvPr id="0" name=""/>
        <dsp:cNvSpPr/>
      </dsp:nvSpPr>
      <dsp:spPr>
        <a:xfrm>
          <a:off x="0" y="3084305"/>
          <a:ext cx="3136899" cy="500770"/>
        </a:xfrm>
        <a:prstGeom prst="roundRect">
          <a:avLst/>
        </a:prstGeom>
        <a:solidFill>
          <a:schemeClr val="accent3">
            <a:hueOff val="-11217626"/>
            <a:satOff val="-5768"/>
            <a:lumOff val="-248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b="1" kern="1200" dirty="0" smtClean="0"/>
            <a:t>İLETİŞİMİ ZEDELEMEZ</a:t>
          </a:r>
          <a:endParaRPr lang="tr-TR" sz="1200" b="1" kern="1200" dirty="0"/>
        </a:p>
      </dsp:txBody>
      <dsp:txXfrm>
        <a:off x="24446" y="3108751"/>
        <a:ext cx="3088007" cy="451878"/>
      </dsp:txXfrm>
    </dsp:sp>
    <dsp:sp modelId="{5AD8BFD0-D13A-49C4-A3B8-BF17B5D33B5B}">
      <dsp:nvSpPr>
        <dsp:cNvPr id="0" name=""/>
        <dsp:cNvSpPr/>
      </dsp:nvSpPr>
      <dsp:spPr>
        <a:xfrm>
          <a:off x="0" y="3598224"/>
          <a:ext cx="3136899" cy="500770"/>
        </a:xfrm>
        <a:prstGeom prst="roundRect">
          <a:avLst/>
        </a:prstGeom>
        <a:solidFill>
          <a:schemeClr val="accent3">
            <a:hueOff val="-13087230"/>
            <a:satOff val="-6729"/>
            <a:lumOff val="-28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b="1" kern="1200" dirty="0" smtClean="0"/>
            <a:t>İLİŞKİYİ GELİŞTİRİR</a:t>
          </a:r>
          <a:endParaRPr lang="tr-TR" sz="1200" b="1" kern="1200" dirty="0"/>
        </a:p>
      </dsp:txBody>
      <dsp:txXfrm>
        <a:off x="24446" y="3622670"/>
        <a:ext cx="3088007" cy="451878"/>
      </dsp:txXfrm>
    </dsp:sp>
    <dsp:sp modelId="{60AF5DBE-608E-45F4-A733-4EFE502E900D}">
      <dsp:nvSpPr>
        <dsp:cNvPr id="0" name=""/>
        <dsp:cNvSpPr/>
      </dsp:nvSpPr>
      <dsp:spPr>
        <a:xfrm>
          <a:off x="0" y="4112143"/>
          <a:ext cx="3136899" cy="500770"/>
        </a:xfrm>
        <a:prstGeom prst="roundRect">
          <a:avLst/>
        </a:prstGeom>
        <a:solidFill>
          <a:schemeClr val="accent3">
            <a:hueOff val="-14956835"/>
            <a:satOff val="-7691"/>
            <a:lumOff val="-331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b="1" kern="1200" dirty="0" smtClean="0"/>
            <a:t>SORUMLULUK DUYGUSUNU GELİŞTİRİR</a:t>
          </a:r>
          <a:endParaRPr lang="tr-TR" sz="1200" b="1" kern="1200" dirty="0"/>
        </a:p>
      </dsp:txBody>
      <dsp:txXfrm>
        <a:off x="24446" y="4136589"/>
        <a:ext cx="3088007" cy="451878"/>
      </dsp:txXfrm>
    </dsp:sp>
    <dsp:sp modelId="{E4A2FABB-E38F-425C-A33B-FC519D36C82B}">
      <dsp:nvSpPr>
        <dsp:cNvPr id="0" name=""/>
        <dsp:cNvSpPr/>
      </dsp:nvSpPr>
      <dsp:spPr>
        <a:xfrm>
          <a:off x="0" y="4626062"/>
          <a:ext cx="3136899" cy="500770"/>
        </a:xfrm>
        <a:prstGeom prst="roundRect">
          <a:avLst/>
        </a:prstGeom>
        <a:solidFill>
          <a:schemeClr val="accent3">
            <a:hueOff val="-16826439"/>
            <a:satOff val="-8652"/>
            <a:lumOff val="-372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b="1" kern="1200" dirty="0" smtClean="0"/>
            <a:t>İŞBİRLİĞİNE YÖNELİK İSTEK UYANDIRIR</a:t>
          </a:r>
          <a:endParaRPr lang="tr-TR" sz="1200" b="1" kern="1200" dirty="0"/>
        </a:p>
      </dsp:txBody>
      <dsp:txXfrm>
        <a:off x="24446" y="4650508"/>
        <a:ext cx="3088007" cy="45187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022BF-09CC-4FEE-A158-6EC1E08C5232}">
      <dsp:nvSpPr>
        <dsp:cNvPr id="0" name=""/>
        <dsp:cNvSpPr/>
      </dsp:nvSpPr>
      <dsp:spPr>
        <a:xfrm>
          <a:off x="744" y="0"/>
          <a:ext cx="1934765" cy="2835274"/>
        </a:xfrm>
        <a:prstGeom prst="roundRect">
          <a:avLst>
            <a:gd name="adj" fmla="val 10000"/>
          </a:avLst>
        </a:prstGeom>
        <a:gradFill rotWithShape="0">
          <a:gsLst>
            <a:gs pos="0">
              <a:schemeClr val="accent5">
                <a:tint val="40000"/>
                <a:hueOff val="0"/>
                <a:satOff val="0"/>
                <a:lumOff val="0"/>
                <a:alphaOff val="0"/>
                <a:tint val="48000"/>
                <a:satMod val="138000"/>
              </a:schemeClr>
            </a:gs>
            <a:gs pos="25000">
              <a:schemeClr val="accent5">
                <a:tint val="40000"/>
                <a:hueOff val="0"/>
                <a:satOff val="0"/>
                <a:lumOff val="0"/>
                <a:alphaOff val="0"/>
                <a:tint val="85000"/>
              </a:schemeClr>
            </a:gs>
            <a:gs pos="40000">
              <a:schemeClr val="accent5">
                <a:tint val="40000"/>
                <a:hueOff val="0"/>
                <a:satOff val="0"/>
                <a:lumOff val="0"/>
                <a:alphaOff val="0"/>
                <a:tint val="92000"/>
              </a:schemeClr>
            </a:gs>
            <a:gs pos="50000">
              <a:schemeClr val="accent5">
                <a:tint val="40000"/>
                <a:hueOff val="0"/>
                <a:satOff val="0"/>
                <a:lumOff val="0"/>
                <a:alphaOff val="0"/>
                <a:tint val="93000"/>
              </a:schemeClr>
            </a:gs>
            <a:gs pos="60000">
              <a:schemeClr val="accent5">
                <a:tint val="40000"/>
                <a:hueOff val="0"/>
                <a:satOff val="0"/>
                <a:lumOff val="0"/>
                <a:alphaOff val="0"/>
                <a:tint val="92000"/>
              </a:schemeClr>
            </a:gs>
            <a:gs pos="75000">
              <a:schemeClr val="accent5">
                <a:tint val="40000"/>
                <a:hueOff val="0"/>
                <a:satOff val="0"/>
                <a:lumOff val="0"/>
                <a:alphaOff val="0"/>
                <a:tint val="83000"/>
                <a:satMod val="108000"/>
              </a:schemeClr>
            </a:gs>
            <a:gs pos="100000">
              <a:schemeClr val="accent5">
                <a:tint val="40000"/>
                <a:hueOff val="0"/>
                <a:satOff val="0"/>
                <a:lumOff val="0"/>
                <a:alphaOff val="0"/>
                <a:tint val="48000"/>
                <a:satMod val="150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1" kern="1200" dirty="0" smtClean="0"/>
            <a:t>DAVRANIŞIN TANIMI</a:t>
          </a:r>
          <a:endParaRPr lang="tr-TR" sz="2300" b="1" kern="1200" dirty="0"/>
        </a:p>
      </dsp:txBody>
      <dsp:txXfrm>
        <a:off x="744" y="0"/>
        <a:ext cx="1934765" cy="850582"/>
      </dsp:txXfrm>
    </dsp:sp>
    <dsp:sp modelId="{8E31E895-EC13-4436-8D92-3CB7D5AC00F9}">
      <dsp:nvSpPr>
        <dsp:cNvPr id="0" name=""/>
        <dsp:cNvSpPr/>
      </dsp:nvSpPr>
      <dsp:spPr>
        <a:xfrm>
          <a:off x="194220" y="850582"/>
          <a:ext cx="1547812" cy="1842928"/>
        </a:xfrm>
        <a:prstGeom prst="roundRect">
          <a:avLst>
            <a:gd name="adj" fmla="val 10000"/>
          </a:avLst>
        </a:prstGeom>
        <a:gradFill rotWithShape="0">
          <a:gsLst>
            <a:gs pos="0">
              <a:schemeClr val="accent5">
                <a:hueOff val="0"/>
                <a:satOff val="0"/>
                <a:lumOff val="0"/>
                <a:alphaOff val="0"/>
                <a:tint val="48000"/>
                <a:satMod val="138000"/>
              </a:schemeClr>
            </a:gs>
            <a:gs pos="25000">
              <a:schemeClr val="accent5">
                <a:hueOff val="0"/>
                <a:satOff val="0"/>
                <a:lumOff val="0"/>
                <a:alphaOff val="0"/>
                <a:tint val="85000"/>
              </a:schemeClr>
            </a:gs>
            <a:gs pos="40000">
              <a:schemeClr val="accent5">
                <a:hueOff val="0"/>
                <a:satOff val="0"/>
                <a:lumOff val="0"/>
                <a:alphaOff val="0"/>
                <a:tint val="92000"/>
              </a:schemeClr>
            </a:gs>
            <a:gs pos="50000">
              <a:schemeClr val="accent5">
                <a:hueOff val="0"/>
                <a:satOff val="0"/>
                <a:lumOff val="0"/>
                <a:alphaOff val="0"/>
                <a:tint val="93000"/>
              </a:schemeClr>
            </a:gs>
            <a:gs pos="60000">
              <a:schemeClr val="accent5">
                <a:hueOff val="0"/>
                <a:satOff val="0"/>
                <a:lumOff val="0"/>
                <a:alphaOff val="0"/>
                <a:tint val="92000"/>
              </a:schemeClr>
            </a:gs>
            <a:gs pos="75000">
              <a:schemeClr val="accent5">
                <a:hueOff val="0"/>
                <a:satOff val="0"/>
                <a:lumOff val="0"/>
                <a:alphaOff val="0"/>
                <a:tint val="83000"/>
                <a:satMod val="108000"/>
              </a:schemeClr>
            </a:gs>
            <a:gs pos="100000">
              <a:schemeClr val="accent5">
                <a:hueOff val="0"/>
                <a:satOff val="0"/>
                <a:lumOff val="0"/>
                <a:alphaOff val="0"/>
                <a:tint val="48000"/>
                <a:satMod val="150000"/>
              </a:schemeClr>
            </a:gs>
          </a:gsLst>
          <a:lin ang="5400000" scaled="0"/>
        </a:gradFill>
        <a:ln>
          <a:noFill/>
        </a:ln>
        <a:effectLst>
          <a:glow rad="63500">
            <a:schemeClr val="accent5">
              <a:hueOff val="0"/>
              <a:satOff val="0"/>
              <a:lumOff val="0"/>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t" anchorCtr="0">
          <a:noAutofit/>
        </a:bodyPr>
        <a:lstStyle/>
        <a:p>
          <a:pPr lvl="0" algn="l" defTabSz="889000">
            <a:lnSpc>
              <a:spcPct val="90000"/>
            </a:lnSpc>
            <a:spcBef>
              <a:spcPct val="0"/>
            </a:spcBef>
            <a:spcAft>
              <a:spcPct val="35000"/>
            </a:spcAft>
          </a:pPr>
          <a:r>
            <a:rPr lang="tr-TR" sz="2000" kern="1200" dirty="0" smtClean="0"/>
            <a:t>Davranışın yorum katılmadan aynen ifade edilmesi</a:t>
          </a:r>
          <a:endParaRPr lang="tr-TR" sz="2000" kern="1200" dirty="0"/>
        </a:p>
      </dsp:txBody>
      <dsp:txXfrm>
        <a:off x="239554" y="895916"/>
        <a:ext cx="1457144" cy="1752260"/>
      </dsp:txXfrm>
    </dsp:sp>
    <dsp:sp modelId="{046DCE4A-0E3C-4AE0-B5C3-B0CF52523184}">
      <dsp:nvSpPr>
        <dsp:cNvPr id="0" name=""/>
        <dsp:cNvSpPr/>
      </dsp:nvSpPr>
      <dsp:spPr>
        <a:xfrm>
          <a:off x="2080617" y="0"/>
          <a:ext cx="1934765" cy="2835274"/>
        </a:xfrm>
        <a:prstGeom prst="roundRect">
          <a:avLst>
            <a:gd name="adj" fmla="val 10000"/>
          </a:avLst>
        </a:prstGeom>
        <a:gradFill rotWithShape="0">
          <a:gsLst>
            <a:gs pos="0">
              <a:schemeClr val="accent5">
                <a:tint val="40000"/>
                <a:hueOff val="0"/>
                <a:satOff val="0"/>
                <a:lumOff val="0"/>
                <a:alphaOff val="0"/>
                <a:tint val="48000"/>
                <a:satMod val="138000"/>
              </a:schemeClr>
            </a:gs>
            <a:gs pos="25000">
              <a:schemeClr val="accent5">
                <a:tint val="40000"/>
                <a:hueOff val="0"/>
                <a:satOff val="0"/>
                <a:lumOff val="0"/>
                <a:alphaOff val="0"/>
                <a:tint val="85000"/>
              </a:schemeClr>
            </a:gs>
            <a:gs pos="40000">
              <a:schemeClr val="accent5">
                <a:tint val="40000"/>
                <a:hueOff val="0"/>
                <a:satOff val="0"/>
                <a:lumOff val="0"/>
                <a:alphaOff val="0"/>
                <a:tint val="92000"/>
              </a:schemeClr>
            </a:gs>
            <a:gs pos="50000">
              <a:schemeClr val="accent5">
                <a:tint val="40000"/>
                <a:hueOff val="0"/>
                <a:satOff val="0"/>
                <a:lumOff val="0"/>
                <a:alphaOff val="0"/>
                <a:tint val="93000"/>
              </a:schemeClr>
            </a:gs>
            <a:gs pos="60000">
              <a:schemeClr val="accent5">
                <a:tint val="40000"/>
                <a:hueOff val="0"/>
                <a:satOff val="0"/>
                <a:lumOff val="0"/>
                <a:alphaOff val="0"/>
                <a:tint val="92000"/>
              </a:schemeClr>
            </a:gs>
            <a:gs pos="75000">
              <a:schemeClr val="accent5">
                <a:tint val="40000"/>
                <a:hueOff val="0"/>
                <a:satOff val="0"/>
                <a:lumOff val="0"/>
                <a:alphaOff val="0"/>
                <a:tint val="83000"/>
                <a:satMod val="108000"/>
              </a:schemeClr>
            </a:gs>
            <a:gs pos="100000">
              <a:schemeClr val="accent5">
                <a:tint val="40000"/>
                <a:hueOff val="0"/>
                <a:satOff val="0"/>
                <a:lumOff val="0"/>
                <a:alphaOff val="0"/>
                <a:tint val="48000"/>
                <a:satMod val="150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1" kern="1200" dirty="0" smtClean="0"/>
            <a:t>SOMUT ETKİ</a:t>
          </a:r>
          <a:endParaRPr lang="tr-TR" sz="2300" b="1" kern="1200" dirty="0"/>
        </a:p>
      </dsp:txBody>
      <dsp:txXfrm>
        <a:off x="2080617" y="0"/>
        <a:ext cx="1934765" cy="850582"/>
      </dsp:txXfrm>
    </dsp:sp>
    <dsp:sp modelId="{D8C97944-CBF3-411E-8F64-F51C1D674F23}">
      <dsp:nvSpPr>
        <dsp:cNvPr id="0" name=""/>
        <dsp:cNvSpPr/>
      </dsp:nvSpPr>
      <dsp:spPr>
        <a:xfrm>
          <a:off x="2274093" y="850582"/>
          <a:ext cx="1547812" cy="1842928"/>
        </a:xfrm>
        <a:prstGeom prst="roundRect">
          <a:avLst>
            <a:gd name="adj" fmla="val 10000"/>
          </a:avLst>
        </a:prstGeom>
        <a:gradFill rotWithShape="0">
          <a:gsLst>
            <a:gs pos="0">
              <a:schemeClr val="accent5">
                <a:hueOff val="5941847"/>
                <a:satOff val="-30260"/>
                <a:lumOff val="5588"/>
                <a:alphaOff val="0"/>
                <a:tint val="48000"/>
                <a:satMod val="138000"/>
              </a:schemeClr>
            </a:gs>
            <a:gs pos="25000">
              <a:schemeClr val="accent5">
                <a:hueOff val="5941847"/>
                <a:satOff val="-30260"/>
                <a:lumOff val="5588"/>
                <a:alphaOff val="0"/>
                <a:tint val="85000"/>
              </a:schemeClr>
            </a:gs>
            <a:gs pos="40000">
              <a:schemeClr val="accent5">
                <a:hueOff val="5941847"/>
                <a:satOff val="-30260"/>
                <a:lumOff val="5588"/>
                <a:alphaOff val="0"/>
                <a:tint val="92000"/>
              </a:schemeClr>
            </a:gs>
            <a:gs pos="50000">
              <a:schemeClr val="accent5">
                <a:hueOff val="5941847"/>
                <a:satOff val="-30260"/>
                <a:lumOff val="5588"/>
                <a:alphaOff val="0"/>
                <a:tint val="93000"/>
              </a:schemeClr>
            </a:gs>
            <a:gs pos="60000">
              <a:schemeClr val="accent5">
                <a:hueOff val="5941847"/>
                <a:satOff val="-30260"/>
                <a:lumOff val="5588"/>
                <a:alphaOff val="0"/>
                <a:tint val="92000"/>
              </a:schemeClr>
            </a:gs>
            <a:gs pos="75000">
              <a:schemeClr val="accent5">
                <a:hueOff val="5941847"/>
                <a:satOff val="-30260"/>
                <a:lumOff val="5588"/>
                <a:alphaOff val="0"/>
                <a:tint val="83000"/>
                <a:satMod val="108000"/>
              </a:schemeClr>
            </a:gs>
            <a:gs pos="100000">
              <a:schemeClr val="accent5">
                <a:hueOff val="5941847"/>
                <a:satOff val="-30260"/>
                <a:lumOff val="5588"/>
                <a:alphaOff val="0"/>
                <a:tint val="48000"/>
                <a:satMod val="150000"/>
              </a:schemeClr>
            </a:gs>
          </a:gsLst>
          <a:lin ang="5400000" scaled="0"/>
        </a:gradFill>
        <a:ln>
          <a:noFill/>
        </a:ln>
        <a:effectLst>
          <a:glow rad="63500">
            <a:schemeClr val="accent5">
              <a:hueOff val="5941847"/>
              <a:satOff val="-30260"/>
              <a:lumOff val="5588"/>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t" anchorCtr="0">
          <a:noAutofit/>
        </a:bodyPr>
        <a:lstStyle/>
        <a:p>
          <a:pPr lvl="0" algn="l" defTabSz="889000">
            <a:lnSpc>
              <a:spcPct val="90000"/>
            </a:lnSpc>
            <a:spcBef>
              <a:spcPct val="0"/>
            </a:spcBef>
            <a:spcAft>
              <a:spcPct val="35000"/>
            </a:spcAft>
          </a:pPr>
          <a:r>
            <a:rPr lang="tr-TR" sz="2000" kern="1200" dirty="0" smtClean="0"/>
            <a:t>Para, zaman, emek, sağlık, enerji kaybının ifade edilmesi</a:t>
          </a:r>
        </a:p>
      </dsp:txBody>
      <dsp:txXfrm>
        <a:off x="2319427" y="895916"/>
        <a:ext cx="1457144" cy="1752260"/>
      </dsp:txXfrm>
    </dsp:sp>
    <dsp:sp modelId="{CC9B8F31-2486-438F-AB94-9C8C66770B43}">
      <dsp:nvSpPr>
        <dsp:cNvPr id="0" name=""/>
        <dsp:cNvSpPr/>
      </dsp:nvSpPr>
      <dsp:spPr>
        <a:xfrm>
          <a:off x="4160490" y="0"/>
          <a:ext cx="1934765" cy="2835274"/>
        </a:xfrm>
        <a:prstGeom prst="roundRect">
          <a:avLst>
            <a:gd name="adj" fmla="val 10000"/>
          </a:avLst>
        </a:prstGeom>
        <a:gradFill rotWithShape="0">
          <a:gsLst>
            <a:gs pos="0">
              <a:schemeClr val="accent5">
                <a:tint val="40000"/>
                <a:hueOff val="0"/>
                <a:satOff val="0"/>
                <a:lumOff val="0"/>
                <a:alphaOff val="0"/>
                <a:tint val="48000"/>
                <a:satMod val="138000"/>
              </a:schemeClr>
            </a:gs>
            <a:gs pos="25000">
              <a:schemeClr val="accent5">
                <a:tint val="40000"/>
                <a:hueOff val="0"/>
                <a:satOff val="0"/>
                <a:lumOff val="0"/>
                <a:alphaOff val="0"/>
                <a:tint val="85000"/>
              </a:schemeClr>
            </a:gs>
            <a:gs pos="40000">
              <a:schemeClr val="accent5">
                <a:tint val="40000"/>
                <a:hueOff val="0"/>
                <a:satOff val="0"/>
                <a:lumOff val="0"/>
                <a:alphaOff val="0"/>
                <a:tint val="92000"/>
              </a:schemeClr>
            </a:gs>
            <a:gs pos="50000">
              <a:schemeClr val="accent5">
                <a:tint val="40000"/>
                <a:hueOff val="0"/>
                <a:satOff val="0"/>
                <a:lumOff val="0"/>
                <a:alphaOff val="0"/>
                <a:tint val="93000"/>
              </a:schemeClr>
            </a:gs>
            <a:gs pos="60000">
              <a:schemeClr val="accent5">
                <a:tint val="40000"/>
                <a:hueOff val="0"/>
                <a:satOff val="0"/>
                <a:lumOff val="0"/>
                <a:alphaOff val="0"/>
                <a:tint val="92000"/>
              </a:schemeClr>
            </a:gs>
            <a:gs pos="75000">
              <a:schemeClr val="accent5">
                <a:tint val="40000"/>
                <a:hueOff val="0"/>
                <a:satOff val="0"/>
                <a:lumOff val="0"/>
                <a:alphaOff val="0"/>
                <a:tint val="83000"/>
                <a:satMod val="108000"/>
              </a:schemeClr>
            </a:gs>
            <a:gs pos="100000">
              <a:schemeClr val="accent5">
                <a:tint val="40000"/>
                <a:hueOff val="0"/>
                <a:satOff val="0"/>
                <a:lumOff val="0"/>
                <a:alphaOff val="0"/>
                <a:tint val="48000"/>
                <a:satMod val="150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1" kern="1200" dirty="0" smtClean="0"/>
            <a:t>DUYGUNUN İFADESİ</a:t>
          </a:r>
          <a:endParaRPr lang="tr-TR" sz="2300" b="1" kern="1200" dirty="0"/>
        </a:p>
      </dsp:txBody>
      <dsp:txXfrm>
        <a:off x="4160490" y="0"/>
        <a:ext cx="1934765" cy="850582"/>
      </dsp:txXfrm>
    </dsp:sp>
    <dsp:sp modelId="{E6DCEB97-59BD-4B9C-9DE3-42025F84C9C6}">
      <dsp:nvSpPr>
        <dsp:cNvPr id="0" name=""/>
        <dsp:cNvSpPr/>
      </dsp:nvSpPr>
      <dsp:spPr>
        <a:xfrm>
          <a:off x="4353966" y="850582"/>
          <a:ext cx="1547812" cy="1842928"/>
        </a:xfrm>
        <a:prstGeom prst="roundRect">
          <a:avLst>
            <a:gd name="adj" fmla="val 10000"/>
          </a:avLst>
        </a:prstGeom>
        <a:gradFill rotWithShape="0">
          <a:gsLst>
            <a:gs pos="0">
              <a:schemeClr val="accent5">
                <a:hueOff val="11883694"/>
                <a:satOff val="-60520"/>
                <a:lumOff val="11175"/>
                <a:alphaOff val="0"/>
                <a:tint val="48000"/>
                <a:satMod val="138000"/>
              </a:schemeClr>
            </a:gs>
            <a:gs pos="25000">
              <a:schemeClr val="accent5">
                <a:hueOff val="11883694"/>
                <a:satOff val="-60520"/>
                <a:lumOff val="11175"/>
                <a:alphaOff val="0"/>
                <a:tint val="85000"/>
              </a:schemeClr>
            </a:gs>
            <a:gs pos="40000">
              <a:schemeClr val="accent5">
                <a:hueOff val="11883694"/>
                <a:satOff val="-60520"/>
                <a:lumOff val="11175"/>
                <a:alphaOff val="0"/>
                <a:tint val="92000"/>
              </a:schemeClr>
            </a:gs>
            <a:gs pos="50000">
              <a:schemeClr val="accent5">
                <a:hueOff val="11883694"/>
                <a:satOff val="-60520"/>
                <a:lumOff val="11175"/>
                <a:alphaOff val="0"/>
                <a:tint val="93000"/>
              </a:schemeClr>
            </a:gs>
            <a:gs pos="60000">
              <a:schemeClr val="accent5">
                <a:hueOff val="11883694"/>
                <a:satOff val="-60520"/>
                <a:lumOff val="11175"/>
                <a:alphaOff val="0"/>
                <a:tint val="92000"/>
              </a:schemeClr>
            </a:gs>
            <a:gs pos="75000">
              <a:schemeClr val="accent5">
                <a:hueOff val="11883694"/>
                <a:satOff val="-60520"/>
                <a:lumOff val="11175"/>
                <a:alphaOff val="0"/>
                <a:tint val="83000"/>
                <a:satMod val="108000"/>
              </a:schemeClr>
            </a:gs>
            <a:gs pos="100000">
              <a:schemeClr val="accent5">
                <a:hueOff val="11883694"/>
                <a:satOff val="-60520"/>
                <a:lumOff val="11175"/>
                <a:alphaOff val="0"/>
                <a:tint val="48000"/>
                <a:satMod val="150000"/>
              </a:schemeClr>
            </a:gs>
          </a:gsLst>
          <a:lin ang="5400000" scaled="0"/>
        </a:gradFill>
        <a:ln>
          <a:noFill/>
        </a:ln>
        <a:effectLst>
          <a:glow rad="63500">
            <a:schemeClr val="accent5">
              <a:hueOff val="11883694"/>
              <a:satOff val="-60520"/>
              <a:lumOff val="11175"/>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t" anchorCtr="0">
          <a:noAutofit/>
        </a:bodyPr>
        <a:lstStyle/>
        <a:p>
          <a:pPr lvl="0" algn="l" defTabSz="889000">
            <a:lnSpc>
              <a:spcPct val="90000"/>
            </a:lnSpc>
            <a:spcBef>
              <a:spcPct val="0"/>
            </a:spcBef>
            <a:spcAft>
              <a:spcPct val="35000"/>
            </a:spcAft>
          </a:pPr>
          <a:r>
            <a:rPr lang="tr-TR" sz="2000" kern="1200" dirty="0" smtClean="0"/>
            <a:t>Hissedilen duygunun ifade edilmesi</a:t>
          </a:r>
          <a:endParaRPr lang="tr-TR" sz="2000" kern="1200" dirty="0"/>
        </a:p>
      </dsp:txBody>
      <dsp:txXfrm>
        <a:off x="4399300" y="895916"/>
        <a:ext cx="1457144" cy="175226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2F860A-A2DF-4244-80DC-76CDD4642F36}">
      <dsp:nvSpPr>
        <dsp:cNvPr id="0" name=""/>
        <dsp:cNvSpPr/>
      </dsp:nvSpPr>
      <dsp:spPr>
        <a:xfrm>
          <a:off x="0" y="2638311"/>
          <a:ext cx="6775478" cy="865749"/>
        </a:xfrm>
        <a:prstGeom prst="rect">
          <a:avLst/>
        </a:prstGeom>
        <a:gradFill rotWithShape="0">
          <a:gsLst>
            <a:gs pos="0">
              <a:schemeClr val="accent4">
                <a:hueOff val="0"/>
                <a:satOff val="0"/>
                <a:lumOff val="0"/>
                <a:alphaOff val="0"/>
                <a:tint val="48000"/>
                <a:satMod val="138000"/>
              </a:schemeClr>
            </a:gs>
            <a:gs pos="25000">
              <a:schemeClr val="accent4">
                <a:hueOff val="0"/>
                <a:satOff val="0"/>
                <a:lumOff val="0"/>
                <a:alphaOff val="0"/>
                <a:tint val="85000"/>
              </a:schemeClr>
            </a:gs>
            <a:gs pos="40000">
              <a:schemeClr val="accent4">
                <a:hueOff val="0"/>
                <a:satOff val="0"/>
                <a:lumOff val="0"/>
                <a:alphaOff val="0"/>
                <a:tint val="92000"/>
              </a:schemeClr>
            </a:gs>
            <a:gs pos="50000">
              <a:schemeClr val="accent4">
                <a:hueOff val="0"/>
                <a:satOff val="0"/>
                <a:lumOff val="0"/>
                <a:alphaOff val="0"/>
                <a:tint val="93000"/>
              </a:schemeClr>
            </a:gs>
            <a:gs pos="60000">
              <a:schemeClr val="accent4">
                <a:hueOff val="0"/>
                <a:satOff val="0"/>
                <a:lumOff val="0"/>
                <a:alphaOff val="0"/>
                <a:tint val="92000"/>
              </a:schemeClr>
            </a:gs>
            <a:gs pos="75000">
              <a:schemeClr val="accent4">
                <a:hueOff val="0"/>
                <a:satOff val="0"/>
                <a:lumOff val="0"/>
                <a:alphaOff val="0"/>
                <a:tint val="83000"/>
                <a:satMod val="108000"/>
              </a:schemeClr>
            </a:gs>
            <a:gs pos="100000">
              <a:schemeClr val="accent4">
                <a:hueOff val="0"/>
                <a:satOff val="0"/>
                <a:lumOff val="0"/>
                <a:alphaOff val="0"/>
                <a:tint val="48000"/>
                <a:satMod val="150000"/>
              </a:schemeClr>
            </a:gs>
          </a:gsLst>
          <a:lin ang="5400000" scaled="0"/>
        </a:gradFill>
        <a:ln>
          <a:noFill/>
        </a:ln>
        <a:effectLst>
          <a:glow rad="63500">
            <a:schemeClr val="accent4">
              <a:hueOff val="0"/>
              <a:satOff val="0"/>
              <a:lumOff val="0"/>
              <a:alphaOff val="0"/>
              <a:alpha val="45000"/>
              <a:satMod val="12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tx1"/>
              </a:solidFill>
              <a:effectLst/>
            </a:rPr>
            <a:t>DUYGUNUN İFADESİ</a:t>
          </a:r>
          <a:endParaRPr lang="tr-TR" sz="1800" b="1" kern="1200" dirty="0">
            <a:solidFill>
              <a:schemeClr val="tx1"/>
            </a:solidFill>
          </a:endParaRPr>
        </a:p>
      </dsp:txBody>
      <dsp:txXfrm>
        <a:off x="0" y="2638311"/>
        <a:ext cx="6775478" cy="467504"/>
      </dsp:txXfrm>
    </dsp:sp>
    <dsp:sp modelId="{A649006A-D1A5-4853-BEF5-3C13E9E4F18F}">
      <dsp:nvSpPr>
        <dsp:cNvPr id="0" name=""/>
        <dsp:cNvSpPr/>
      </dsp:nvSpPr>
      <dsp:spPr>
        <a:xfrm>
          <a:off x="0" y="3087881"/>
          <a:ext cx="6775478" cy="398244"/>
        </a:xfrm>
        <a:prstGeom prst="rect">
          <a:avLst/>
        </a:prstGeom>
        <a:solidFill>
          <a:schemeClr val="accent4">
            <a:tint val="40000"/>
            <a:alpha val="90000"/>
            <a:hueOff val="0"/>
            <a:satOff val="0"/>
            <a:lumOff val="0"/>
            <a:alphaOff val="0"/>
          </a:schemeClr>
        </a:solidFill>
        <a:ln w="12000" cap="flat" cmpd="sng" algn="ctr">
          <a:solidFill>
            <a:schemeClr val="accent4">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effectLst/>
            </a:rPr>
            <a:t>Hissedilen duygunun ifade edilmesi</a:t>
          </a:r>
          <a:endParaRPr lang="tr-TR" sz="2000" b="1" kern="1200" dirty="0">
            <a:solidFill>
              <a:schemeClr val="tx1"/>
            </a:solidFill>
          </a:endParaRPr>
        </a:p>
      </dsp:txBody>
      <dsp:txXfrm>
        <a:off x="0" y="3087881"/>
        <a:ext cx="6775478" cy="398244"/>
      </dsp:txXfrm>
    </dsp:sp>
    <dsp:sp modelId="{743F6CEC-6130-43B9-BCA6-E637B13CDEEE}">
      <dsp:nvSpPr>
        <dsp:cNvPr id="0" name=""/>
        <dsp:cNvSpPr/>
      </dsp:nvSpPr>
      <dsp:spPr>
        <a:xfrm rot="10800000">
          <a:off x="0" y="1319155"/>
          <a:ext cx="6775478" cy="1331522"/>
        </a:xfrm>
        <a:prstGeom prst="upArrowCallout">
          <a:avLst/>
        </a:prstGeom>
        <a:gradFill rotWithShape="0">
          <a:gsLst>
            <a:gs pos="0">
              <a:schemeClr val="accent4">
                <a:hueOff val="-1605168"/>
                <a:satOff val="19845"/>
                <a:lumOff val="-6470"/>
                <a:alphaOff val="0"/>
                <a:tint val="48000"/>
                <a:satMod val="138000"/>
              </a:schemeClr>
            </a:gs>
            <a:gs pos="25000">
              <a:schemeClr val="accent4">
                <a:hueOff val="-1605168"/>
                <a:satOff val="19845"/>
                <a:lumOff val="-6470"/>
                <a:alphaOff val="0"/>
                <a:tint val="85000"/>
              </a:schemeClr>
            </a:gs>
            <a:gs pos="40000">
              <a:schemeClr val="accent4">
                <a:hueOff val="-1605168"/>
                <a:satOff val="19845"/>
                <a:lumOff val="-6470"/>
                <a:alphaOff val="0"/>
                <a:tint val="92000"/>
              </a:schemeClr>
            </a:gs>
            <a:gs pos="50000">
              <a:schemeClr val="accent4">
                <a:hueOff val="-1605168"/>
                <a:satOff val="19845"/>
                <a:lumOff val="-6470"/>
                <a:alphaOff val="0"/>
                <a:tint val="93000"/>
              </a:schemeClr>
            </a:gs>
            <a:gs pos="60000">
              <a:schemeClr val="accent4">
                <a:hueOff val="-1605168"/>
                <a:satOff val="19845"/>
                <a:lumOff val="-6470"/>
                <a:alphaOff val="0"/>
                <a:tint val="92000"/>
              </a:schemeClr>
            </a:gs>
            <a:gs pos="75000">
              <a:schemeClr val="accent4">
                <a:hueOff val="-1605168"/>
                <a:satOff val="19845"/>
                <a:lumOff val="-6470"/>
                <a:alphaOff val="0"/>
                <a:tint val="83000"/>
                <a:satMod val="108000"/>
              </a:schemeClr>
            </a:gs>
            <a:gs pos="100000">
              <a:schemeClr val="accent4">
                <a:hueOff val="-1605168"/>
                <a:satOff val="19845"/>
                <a:lumOff val="-6470"/>
                <a:alphaOff val="0"/>
                <a:tint val="48000"/>
                <a:satMod val="150000"/>
              </a:schemeClr>
            </a:gs>
          </a:gsLst>
          <a:lin ang="5400000" scaled="0"/>
        </a:gradFill>
        <a:ln>
          <a:noFill/>
        </a:ln>
        <a:effectLst>
          <a:glow rad="63500">
            <a:schemeClr val="accent4">
              <a:hueOff val="-1605168"/>
              <a:satOff val="19845"/>
              <a:lumOff val="-6470"/>
              <a:alphaOff val="0"/>
              <a:alpha val="45000"/>
              <a:satMod val="12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effectLst/>
            </a:rPr>
            <a:t>SOMUT ETKİ</a:t>
          </a:r>
          <a:endParaRPr lang="tr-TR" sz="2000" b="1" kern="1200" dirty="0">
            <a:solidFill>
              <a:schemeClr val="tx1"/>
            </a:solidFill>
          </a:endParaRPr>
        </a:p>
      </dsp:txBody>
      <dsp:txXfrm rot="-10800000">
        <a:off x="0" y="1319155"/>
        <a:ext cx="6775478" cy="467364"/>
      </dsp:txXfrm>
    </dsp:sp>
    <dsp:sp modelId="{7CF32EE2-FFC7-4E34-834C-34295D724BFC}">
      <dsp:nvSpPr>
        <dsp:cNvPr id="0" name=""/>
        <dsp:cNvSpPr/>
      </dsp:nvSpPr>
      <dsp:spPr>
        <a:xfrm>
          <a:off x="0" y="1847859"/>
          <a:ext cx="6775478" cy="398125"/>
        </a:xfrm>
        <a:prstGeom prst="rect">
          <a:avLst/>
        </a:prstGeom>
        <a:solidFill>
          <a:schemeClr val="accent4">
            <a:tint val="40000"/>
            <a:alpha val="90000"/>
            <a:hueOff val="-2268984"/>
            <a:satOff val="-3002"/>
            <a:lumOff val="-694"/>
            <a:alphaOff val="0"/>
          </a:schemeClr>
        </a:solidFill>
        <a:ln w="12000" cap="flat" cmpd="sng" algn="ctr">
          <a:solidFill>
            <a:schemeClr val="accent4">
              <a:tint val="40000"/>
              <a:alpha val="90000"/>
              <a:hueOff val="-2268984"/>
              <a:satOff val="-3002"/>
              <a:lumOff val="-694"/>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effectLst/>
            </a:rPr>
            <a:t>Para, zaman, emek, Sağlık, enerji kaybının ifade edilmesi</a:t>
          </a:r>
          <a:endParaRPr lang="tr-TR" sz="2000" b="1" kern="1200" dirty="0">
            <a:solidFill>
              <a:schemeClr val="tx1"/>
            </a:solidFill>
          </a:endParaRPr>
        </a:p>
      </dsp:txBody>
      <dsp:txXfrm>
        <a:off x="0" y="1847859"/>
        <a:ext cx="6775478" cy="398125"/>
      </dsp:txXfrm>
    </dsp:sp>
    <dsp:sp modelId="{D51387CE-DE5A-40EF-A961-17C4FFECF6FA}">
      <dsp:nvSpPr>
        <dsp:cNvPr id="0" name=""/>
        <dsp:cNvSpPr/>
      </dsp:nvSpPr>
      <dsp:spPr>
        <a:xfrm rot="10800000">
          <a:off x="0" y="619"/>
          <a:ext cx="6775478" cy="1331522"/>
        </a:xfrm>
        <a:prstGeom prst="upArrowCallout">
          <a:avLst/>
        </a:prstGeom>
        <a:gradFill rotWithShape="0">
          <a:gsLst>
            <a:gs pos="0">
              <a:schemeClr val="accent4">
                <a:hueOff val="-3210336"/>
                <a:satOff val="39690"/>
                <a:lumOff val="-12939"/>
                <a:alphaOff val="0"/>
                <a:tint val="48000"/>
                <a:satMod val="138000"/>
              </a:schemeClr>
            </a:gs>
            <a:gs pos="25000">
              <a:schemeClr val="accent4">
                <a:hueOff val="-3210336"/>
                <a:satOff val="39690"/>
                <a:lumOff val="-12939"/>
                <a:alphaOff val="0"/>
                <a:tint val="85000"/>
              </a:schemeClr>
            </a:gs>
            <a:gs pos="40000">
              <a:schemeClr val="accent4">
                <a:hueOff val="-3210336"/>
                <a:satOff val="39690"/>
                <a:lumOff val="-12939"/>
                <a:alphaOff val="0"/>
                <a:tint val="92000"/>
              </a:schemeClr>
            </a:gs>
            <a:gs pos="50000">
              <a:schemeClr val="accent4">
                <a:hueOff val="-3210336"/>
                <a:satOff val="39690"/>
                <a:lumOff val="-12939"/>
                <a:alphaOff val="0"/>
                <a:tint val="93000"/>
              </a:schemeClr>
            </a:gs>
            <a:gs pos="60000">
              <a:schemeClr val="accent4">
                <a:hueOff val="-3210336"/>
                <a:satOff val="39690"/>
                <a:lumOff val="-12939"/>
                <a:alphaOff val="0"/>
                <a:tint val="92000"/>
              </a:schemeClr>
            </a:gs>
            <a:gs pos="75000">
              <a:schemeClr val="accent4">
                <a:hueOff val="-3210336"/>
                <a:satOff val="39690"/>
                <a:lumOff val="-12939"/>
                <a:alphaOff val="0"/>
                <a:tint val="83000"/>
                <a:satMod val="108000"/>
              </a:schemeClr>
            </a:gs>
            <a:gs pos="100000">
              <a:schemeClr val="accent4">
                <a:hueOff val="-3210336"/>
                <a:satOff val="39690"/>
                <a:lumOff val="-12939"/>
                <a:alphaOff val="0"/>
                <a:tint val="48000"/>
                <a:satMod val="150000"/>
              </a:schemeClr>
            </a:gs>
          </a:gsLst>
          <a:lin ang="5400000" scaled="0"/>
        </a:gradFill>
        <a:ln>
          <a:noFill/>
        </a:ln>
        <a:effectLst>
          <a:glow rad="63500">
            <a:schemeClr val="accent4">
              <a:hueOff val="-3210336"/>
              <a:satOff val="39690"/>
              <a:lumOff val="-12939"/>
              <a:alphaOff val="0"/>
              <a:alpha val="45000"/>
              <a:satMod val="12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tx1"/>
              </a:solidFill>
              <a:effectLst/>
            </a:rPr>
            <a:t>DAVRANIŞIN  TANIMI</a:t>
          </a:r>
          <a:endParaRPr lang="tr-TR" sz="1800" b="1" kern="1200" dirty="0">
            <a:solidFill>
              <a:schemeClr val="tx1"/>
            </a:solidFill>
          </a:endParaRPr>
        </a:p>
      </dsp:txBody>
      <dsp:txXfrm rot="-10800000">
        <a:off x="0" y="619"/>
        <a:ext cx="6775478" cy="467364"/>
      </dsp:txXfrm>
    </dsp:sp>
    <dsp:sp modelId="{055477D4-3CB6-48DA-AAF6-E1369D959362}">
      <dsp:nvSpPr>
        <dsp:cNvPr id="0" name=""/>
        <dsp:cNvSpPr/>
      </dsp:nvSpPr>
      <dsp:spPr>
        <a:xfrm>
          <a:off x="0" y="467983"/>
          <a:ext cx="6775478" cy="398125"/>
        </a:xfrm>
        <a:prstGeom prst="rect">
          <a:avLst/>
        </a:prstGeom>
        <a:solidFill>
          <a:schemeClr val="accent4">
            <a:tint val="40000"/>
            <a:alpha val="90000"/>
            <a:hueOff val="-4537969"/>
            <a:satOff val="-6003"/>
            <a:lumOff val="-1387"/>
            <a:alphaOff val="0"/>
          </a:schemeClr>
        </a:solidFill>
        <a:ln w="12000" cap="flat" cmpd="sng" algn="ctr">
          <a:solidFill>
            <a:schemeClr val="accent4">
              <a:tint val="40000"/>
              <a:alpha val="90000"/>
              <a:hueOff val="-4537969"/>
              <a:satOff val="-6003"/>
              <a:lumOff val="-1387"/>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tr-TR" sz="2000" b="1" kern="1200" dirty="0" smtClean="0">
              <a:solidFill>
                <a:schemeClr val="tx1"/>
              </a:solidFill>
              <a:effectLst/>
            </a:rPr>
            <a:t>Davranışının yorum katılmadan ne ise aynen ifade edilmesi   </a:t>
          </a:r>
          <a:endParaRPr lang="tr-TR" sz="2000" b="1" kern="1200" dirty="0">
            <a:solidFill>
              <a:schemeClr val="tx1"/>
            </a:solidFill>
          </a:endParaRPr>
        </a:p>
      </dsp:txBody>
      <dsp:txXfrm>
        <a:off x="0" y="467983"/>
        <a:ext cx="6775478" cy="39812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530E9-2B35-4A73-8272-3BBB91946511}">
      <dsp:nvSpPr>
        <dsp:cNvPr id="0" name=""/>
        <dsp:cNvSpPr/>
      </dsp:nvSpPr>
      <dsp:spPr>
        <a:xfrm>
          <a:off x="-121005" y="0"/>
          <a:ext cx="4249592" cy="4249592"/>
        </a:xfrm>
        <a:prstGeom prst="triangl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A6E5F2-7CCD-40F8-B3C8-0D8A5B383C42}">
      <dsp:nvSpPr>
        <dsp:cNvPr id="0" name=""/>
        <dsp:cNvSpPr/>
      </dsp:nvSpPr>
      <dsp:spPr>
        <a:xfrm>
          <a:off x="1593335" y="427241"/>
          <a:ext cx="3583143" cy="502979"/>
        </a:xfrm>
        <a:prstGeom prst="round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1" kern="1200" dirty="0" smtClean="0"/>
            <a:t>Tanımlanması </a:t>
          </a:r>
          <a:endParaRPr lang="tr-TR" sz="2000" i="1" kern="1200" dirty="0"/>
        </a:p>
      </dsp:txBody>
      <dsp:txXfrm>
        <a:off x="1617888" y="451794"/>
        <a:ext cx="3534037" cy="453873"/>
      </dsp:txXfrm>
    </dsp:sp>
    <dsp:sp modelId="{0D9A584D-CAA3-41AE-ABE6-495B5ADF92D2}">
      <dsp:nvSpPr>
        <dsp:cNvPr id="0" name=""/>
        <dsp:cNvSpPr/>
      </dsp:nvSpPr>
      <dsp:spPr>
        <a:xfrm>
          <a:off x="1265196" y="993093"/>
          <a:ext cx="4239422" cy="502979"/>
        </a:xfrm>
        <a:prstGeom prst="round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1" kern="1200" dirty="0" smtClean="0"/>
            <a:t>Çözüm Önerileri Oluşturma</a:t>
          </a:r>
          <a:endParaRPr lang="tr-TR" sz="2000" kern="1200" dirty="0"/>
        </a:p>
      </dsp:txBody>
      <dsp:txXfrm>
        <a:off x="1289749" y="1017646"/>
        <a:ext cx="4190316" cy="453873"/>
      </dsp:txXfrm>
    </dsp:sp>
    <dsp:sp modelId="{5864C197-152C-4529-B363-DF6670D4E17C}">
      <dsp:nvSpPr>
        <dsp:cNvPr id="0" name=""/>
        <dsp:cNvSpPr/>
      </dsp:nvSpPr>
      <dsp:spPr>
        <a:xfrm>
          <a:off x="937070" y="1558944"/>
          <a:ext cx="4895674" cy="502979"/>
        </a:xfrm>
        <a:prstGeom prst="round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1" kern="1200" dirty="0" smtClean="0"/>
            <a:t>Değerlendirme</a:t>
          </a:r>
          <a:endParaRPr lang="tr-TR" sz="2000" b="1" kern="1200" dirty="0"/>
        </a:p>
      </dsp:txBody>
      <dsp:txXfrm>
        <a:off x="961623" y="1583497"/>
        <a:ext cx="4846568" cy="453873"/>
      </dsp:txXfrm>
    </dsp:sp>
    <dsp:sp modelId="{2D6A4B86-72C3-43C7-9C78-EDD115A148E4}">
      <dsp:nvSpPr>
        <dsp:cNvPr id="0" name=""/>
        <dsp:cNvSpPr/>
      </dsp:nvSpPr>
      <dsp:spPr>
        <a:xfrm>
          <a:off x="714171" y="2124796"/>
          <a:ext cx="5341471" cy="502979"/>
        </a:xfrm>
        <a:prstGeom prst="round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1" kern="1200" dirty="0" smtClean="0"/>
            <a:t>Uygun Çözümü Seçme</a:t>
          </a:r>
          <a:endParaRPr lang="tr-TR" sz="2000" kern="1200" dirty="0"/>
        </a:p>
      </dsp:txBody>
      <dsp:txXfrm>
        <a:off x="738724" y="2149349"/>
        <a:ext cx="5292365" cy="453873"/>
      </dsp:txXfrm>
    </dsp:sp>
    <dsp:sp modelId="{1184A4B6-D096-4A70-9FD7-5B3AF6714241}">
      <dsp:nvSpPr>
        <dsp:cNvPr id="0" name=""/>
        <dsp:cNvSpPr/>
      </dsp:nvSpPr>
      <dsp:spPr>
        <a:xfrm>
          <a:off x="419054" y="2690647"/>
          <a:ext cx="5931705" cy="502979"/>
        </a:xfrm>
        <a:prstGeom prst="roundRect">
          <a:avLst/>
        </a:prstGeom>
        <a:solidFill>
          <a:schemeClr val="lt1">
            <a:alpha val="90000"/>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1" kern="1200" dirty="0" smtClean="0"/>
            <a:t>Karar Verme</a:t>
          </a:r>
          <a:endParaRPr lang="tr-TR" sz="2000" kern="1200" dirty="0"/>
        </a:p>
      </dsp:txBody>
      <dsp:txXfrm>
        <a:off x="443607" y="2715200"/>
        <a:ext cx="5882599" cy="453873"/>
      </dsp:txXfrm>
    </dsp:sp>
    <dsp:sp modelId="{74F4F5C2-4E14-4C85-A1AA-CC08531CD787}">
      <dsp:nvSpPr>
        <dsp:cNvPr id="0" name=""/>
        <dsp:cNvSpPr/>
      </dsp:nvSpPr>
      <dsp:spPr>
        <a:xfrm>
          <a:off x="121009" y="3256498"/>
          <a:ext cx="6527796" cy="502979"/>
        </a:xfrm>
        <a:prstGeom prst="round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b="1" kern="1200" dirty="0" smtClean="0"/>
            <a:t>Takip Etme</a:t>
          </a:r>
          <a:endParaRPr lang="tr-TR" sz="2000" kern="1200" dirty="0"/>
        </a:p>
      </dsp:txBody>
      <dsp:txXfrm>
        <a:off x="145562" y="3281051"/>
        <a:ext cx="6478690" cy="4538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0123C-1043-49E9-81A4-9AB9A2812826}">
      <dsp:nvSpPr>
        <dsp:cNvPr id="0" name=""/>
        <dsp:cNvSpPr/>
      </dsp:nvSpPr>
      <dsp:spPr>
        <a:xfrm>
          <a:off x="2553334" y="0"/>
          <a:ext cx="3830002" cy="1287604"/>
        </a:xfrm>
        <a:prstGeom prst="rightArrow">
          <a:avLst>
            <a:gd name="adj1" fmla="val 75000"/>
            <a:gd name="adj2" fmla="val 50000"/>
          </a:avLst>
        </a:prstGeom>
        <a:solidFill>
          <a:schemeClr val="accent2">
            <a:tint val="40000"/>
            <a:alpha val="90000"/>
            <a:hueOff val="0"/>
            <a:satOff val="0"/>
            <a:lumOff val="0"/>
            <a:alphaOff val="0"/>
          </a:schemeClr>
        </a:solidFill>
        <a:ln w="12000" cap="flat" cmpd="sng" algn="ctr">
          <a:solidFill>
            <a:schemeClr val="accent2">
              <a:tint val="40000"/>
              <a:alpha val="90000"/>
              <a:hueOff val="0"/>
              <a:satOff val="0"/>
              <a:lumOff val="0"/>
              <a:alphaOff val="0"/>
            </a:schemeClr>
          </a:solidFill>
          <a:prstDash val="solid"/>
        </a:ln>
        <a:effectLst>
          <a:glow rad="63500">
            <a:schemeClr val="accent2">
              <a:tint val="40000"/>
              <a:alpha val="90000"/>
              <a:hueOff val="0"/>
              <a:satOff val="0"/>
              <a:lumOff val="0"/>
              <a:alphaOff val="0"/>
              <a:alpha val="45000"/>
              <a:satMod val="12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t" anchorCtr="0">
          <a:noAutofit/>
        </a:bodyPr>
        <a:lstStyle/>
        <a:p>
          <a:pPr marL="285750" lvl="1" indent="-285750" algn="l" defTabSz="1333500" rtl="0">
            <a:lnSpc>
              <a:spcPct val="90000"/>
            </a:lnSpc>
            <a:spcBef>
              <a:spcPct val="0"/>
            </a:spcBef>
            <a:spcAft>
              <a:spcPct val="15000"/>
            </a:spcAft>
            <a:buChar char="••"/>
          </a:pPr>
          <a:r>
            <a:rPr lang="tr-TR" sz="3000" b="1" kern="1200" dirty="0" smtClean="0"/>
            <a:t>Kaos</a:t>
          </a:r>
          <a:endParaRPr lang="tr-TR" sz="3000" kern="1200" dirty="0"/>
        </a:p>
        <a:p>
          <a:pPr marL="285750" lvl="1" indent="-285750" algn="l" defTabSz="1333500">
            <a:lnSpc>
              <a:spcPct val="90000"/>
            </a:lnSpc>
            <a:spcBef>
              <a:spcPct val="0"/>
            </a:spcBef>
            <a:spcAft>
              <a:spcPct val="15000"/>
            </a:spcAft>
            <a:buChar char="••"/>
          </a:pPr>
          <a:r>
            <a:rPr lang="tr-TR" sz="3000" b="1" kern="1200" dirty="0" smtClean="0"/>
            <a:t>Fırsat</a:t>
          </a:r>
          <a:endParaRPr lang="tr-TR" sz="3000" kern="1200" dirty="0"/>
        </a:p>
      </dsp:txBody>
      <dsp:txXfrm>
        <a:off x="2553334" y="160951"/>
        <a:ext cx="3347151" cy="965703"/>
      </dsp:txXfrm>
    </dsp:sp>
    <dsp:sp modelId="{9C7D69EB-6308-4FB0-ACDA-66CA0F0591D7}">
      <dsp:nvSpPr>
        <dsp:cNvPr id="0" name=""/>
        <dsp:cNvSpPr/>
      </dsp:nvSpPr>
      <dsp:spPr>
        <a:xfrm>
          <a:off x="0" y="0"/>
          <a:ext cx="2553334" cy="1287604"/>
        </a:xfrm>
        <a:prstGeom prst="roundRect">
          <a:avLst/>
        </a:prstGeom>
        <a:gradFill rotWithShape="0">
          <a:gsLst>
            <a:gs pos="0">
              <a:schemeClr val="accent2">
                <a:hueOff val="0"/>
                <a:satOff val="0"/>
                <a:lumOff val="0"/>
                <a:alphaOff val="0"/>
                <a:tint val="48000"/>
                <a:satMod val="138000"/>
              </a:schemeClr>
            </a:gs>
            <a:gs pos="25000">
              <a:schemeClr val="accent2">
                <a:hueOff val="0"/>
                <a:satOff val="0"/>
                <a:lumOff val="0"/>
                <a:alphaOff val="0"/>
                <a:tint val="85000"/>
              </a:schemeClr>
            </a:gs>
            <a:gs pos="40000">
              <a:schemeClr val="accent2">
                <a:hueOff val="0"/>
                <a:satOff val="0"/>
                <a:lumOff val="0"/>
                <a:alphaOff val="0"/>
                <a:tint val="92000"/>
              </a:schemeClr>
            </a:gs>
            <a:gs pos="50000">
              <a:schemeClr val="accent2">
                <a:hueOff val="0"/>
                <a:satOff val="0"/>
                <a:lumOff val="0"/>
                <a:alphaOff val="0"/>
                <a:tint val="93000"/>
              </a:schemeClr>
            </a:gs>
            <a:gs pos="60000">
              <a:schemeClr val="accent2">
                <a:hueOff val="0"/>
                <a:satOff val="0"/>
                <a:lumOff val="0"/>
                <a:alphaOff val="0"/>
                <a:tint val="92000"/>
              </a:schemeClr>
            </a:gs>
            <a:gs pos="75000">
              <a:schemeClr val="accent2">
                <a:hueOff val="0"/>
                <a:satOff val="0"/>
                <a:lumOff val="0"/>
                <a:alphaOff val="0"/>
                <a:tint val="83000"/>
                <a:satMod val="108000"/>
              </a:schemeClr>
            </a:gs>
            <a:gs pos="100000">
              <a:schemeClr val="accent2">
                <a:hueOff val="0"/>
                <a:satOff val="0"/>
                <a:lumOff val="0"/>
                <a:alphaOff val="0"/>
                <a:tint val="48000"/>
                <a:satMod val="150000"/>
              </a:schemeClr>
            </a:gs>
          </a:gsLst>
          <a:lin ang="5400000" scaled="0"/>
        </a:gradFill>
        <a:ln>
          <a:noFill/>
        </a:ln>
        <a:effectLst>
          <a:glow rad="63500">
            <a:schemeClr val="accent2">
              <a:hueOff val="0"/>
              <a:satOff val="0"/>
              <a:lumOff val="0"/>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0">
            <a:lnSpc>
              <a:spcPct val="90000"/>
            </a:lnSpc>
            <a:spcBef>
              <a:spcPct val="0"/>
            </a:spcBef>
            <a:spcAft>
              <a:spcPct val="35000"/>
            </a:spcAft>
          </a:pPr>
          <a:r>
            <a:rPr lang="tr-TR" sz="3100" b="1" kern="1200" dirty="0" smtClean="0"/>
            <a:t>Çincede</a:t>
          </a:r>
        </a:p>
        <a:p>
          <a:pPr lvl="0" algn="ctr" defTabSz="1377950" rtl="0">
            <a:lnSpc>
              <a:spcPct val="90000"/>
            </a:lnSpc>
            <a:spcBef>
              <a:spcPct val="0"/>
            </a:spcBef>
            <a:spcAft>
              <a:spcPct val="35000"/>
            </a:spcAft>
          </a:pPr>
          <a:r>
            <a:rPr lang="tr-TR" sz="3100" b="1" kern="1200" dirty="0" smtClean="0"/>
            <a:t>Çatışma</a:t>
          </a:r>
          <a:endParaRPr lang="tr-TR" sz="3100" kern="1200" dirty="0"/>
        </a:p>
      </dsp:txBody>
      <dsp:txXfrm>
        <a:off x="62856" y="62856"/>
        <a:ext cx="2427622" cy="11618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52FDF-92FA-4DD9-959C-3620B3FF07CC}">
      <dsp:nvSpPr>
        <dsp:cNvPr id="0" name=""/>
        <dsp:cNvSpPr/>
      </dsp:nvSpPr>
      <dsp:spPr>
        <a:xfrm rot="16200000">
          <a:off x="-306320" y="309545"/>
          <a:ext cx="3720597" cy="3101506"/>
        </a:xfrm>
        <a:prstGeom prst="flowChartManualOperation">
          <a:avLst/>
        </a:prstGeom>
        <a:gradFill rotWithShape="0">
          <a:gsLst>
            <a:gs pos="0">
              <a:schemeClr val="accent3">
                <a:hueOff val="0"/>
                <a:satOff val="0"/>
                <a:lumOff val="0"/>
                <a:alphaOff val="0"/>
                <a:tint val="48000"/>
                <a:satMod val="138000"/>
              </a:schemeClr>
            </a:gs>
            <a:gs pos="25000">
              <a:schemeClr val="accent3">
                <a:hueOff val="0"/>
                <a:satOff val="0"/>
                <a:lumOff val="0"/>
                <a:alphaOff val="0"/>
                <a:tint val="85000"/>
              </a:schemeClr>
            </a:gs>
            <a:gs pos="40000">
              <a:schemeClr val="accent3">
                <a:hueOff val="0"/>
                <a:satOff val="0"/>
                <a:lumOff val="0"/>
                <a:alphaOff val="0"/>
                <a:tint val="92000"/>
              </a:schemeClr>
            </a:gs>
            <a:gs pos="50000">
              <a:schemeClr val="accent3">
                <a:hueOff val="0"/>
                <a:satOff val="0"/>
                <a:lumOff val="0"/>
                <a:alphaOff val="0"/>
                <a:tint val="93000"/>
              </a:schemeClr>
            </a:gs>
            <a:gs pos="60000">
              <a:schemeClr val="accent3">
                <a:hueOff val="0"/>
                <a:satOff val="0"/>
                <a:lumOff val="0"/>
                <a:alphaOff val="0"/>
                <a:tint val="92000"/>
              </a:schemeClr>
            </a:gs>
            <a:gs pos="75000">
              <a:schemeClr val="accent3">
                <a:hueOff val="0"/>
                <a:satOff val="0"/>
                <a:lumOff val="0"/>
                <a:alphaOff val="0"/>
                <a:tint val="83000"/>
                <a:satMod val="108000"/>
              </a:schemeClr>
            </a:gs>
            <a:gs pos="100000">
              <a:schemeClr val="accent3">
                <a:hueOff val="0"/>
                <a:satOff val="0"/>
                <a:lumOff val="0"/>
                <a:alphaOff val="0"/>
                <a:tint val="48000"/>
                <a:satMod val="150000"/>
              </a:schemeClr>
            </a:gs>
          </a:gsLst>
          <a:lin ang="5400000" scaled="0"/>
        </a:gradFill>
        <a:ln>
          <a:noFill/>
        </a:ln>
        <a:effectLst>
          <a:glow rad="101500">
            <a:schemeClr val="accent3">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98450" tIns="0" rIns="299641" bIns="0" numCol="1" spcCol="1270" anchor="ctr" anchorCtr="0">
          <a:noAutofit/>
        </a:bodyPr>
        <a:lstStyle/>
        <a:p>
          <a:pPr lvl="0" algn="ctr" defTabSz="2089150" rtl="0">
            <a:lnSpc>
              <a:spcPct val="90000"/>
            </a:lnSpc>
            <a:spcBef>
              <a:spcPct val="0"/>
            </a:spcBef>
            <a:spcAft>
              <a:spcPct val="35000"/>
            </a:spcAft>
          </a:pPr>
          <a:r>
            <a:rPr lang="tr-TR" sz="4700" b="1" kern="1200" dirty="0" smtClean="0"/>
            <a:t>Değer Çatışması</a:t>
          </a:r>
          <a:endParaRPr lang="tr-TR" sz="4700" kern="1200" dirty="0"/>
        </a:p>
      </dsp:txBody>
      <dsp:txXfrm rot="5400000">
        <a:off x="3226" y="744118"/>
        <a:ext cx="3101506" cy="2232359"/>
      </dsp:txXfrm>
    </dsp:sp>
    <dsp:sp modelId="{18CA137A-41A7-4383-A504-35AEF6B74864}">
      <dsp:nvSpPr>
        <dsp:cNvPr id="0" name=""/>
        <dsp:cNvSpPr/>
      </dsp:nvSpPr>
      <dsp:spPr>
        <a:xfrm rot="16200000">
          <a:off x="3027798" y="309545"/>
          <a:ext cx="3720597" cy="3101506"/>
        </a:xfrm>
        <a:prstGeom prst="flowChartManualOperation">
          <a:avLst/>
        </a:prstGeom>
        <a:gradFill rotWithShape="0">
          <a:gsLst>
            <a:gs pos="0">
              <a:schemeClr val="accent3">
                <a:hueOff val="-16826439"/>
                <a:satOff val="-8652"/>
                <a:lumOff val="-3725"/>
                <a:alphaOff val="0"/>
                <a:tint val="48000"/>
                <a:satMod val="138000"/>
              </a:schemeClr>
            </a:gs>
            <a:gs pos="25000">
              <a:schemeClr val="accent3">
                <a:hueOff val="-16826439"/>
                <a:satOff val="-8652"/>
                <a:lumOff val="-3725"/>
                <a:alphaOff val="0"/>
                <a:tint val="85000"/>
              </a:schemeClr>
            </a:gs>
            <a:gs pos="40000">
              <a:schemeClr val="accent3">
                <a:hueOff val="-16826439"/>
                <a:satOff val="-8652"/>
                <a:lumOff val="-3725"/>
                <a:alphaOff val="0"/>
                <a:tint val="92000"/>
              </a:schemeClr>
            </a:gs>
            <a:gs pos="50000">
              <a:schemeClr val="accent3">
                <a:hueOff val="-16826439"/>
                <a:satOff val="-8652"/>
                <a:lumOff val="-3725"/>
                <a:alphaOff val="0"/>
                <a:tint val="93000"/>
              </a:schemeClr>
            </a:gs>
            <a:gs pos="60000">
              <a:schemeClr val="accent3">
                <a:hueOff val="-16826439"/>
                <a:satOff val="-8652"/>
                <a:lumOff val="-3725"/>
                <a:alphaOff val="0"/>
                <a:tint val="92000"/>
              </a:schemeClr>
            </a:gs>
            <a:gs pos="75000">
              <a:schemeClr val="accent3">
                <a:hueOff val="-16826439"/>
                <a:satOff val="-8652"/>
                <a:lumOff val="-3725"/>
                <a:alphaOff val="0"/>
                <a:tint val="83000"/>
                <a:satMod val="108000"/>
              </a:schemeClr>
            </a:gs>
            <a:gs pos="100000">
              <a:schemeClr val="accent3">
                <a:hueOff val="-16826439"/>
                <a:satOff val="-8652"/>
                <a:lumOff val="-3725"/>
                <a:alphaOff val="0"/>
                <a:tint val="48000"/>
                <a:satMod val="150000"/>
              </a:schemeClr>
            </a:gs>
          </a:gsLst>
          <a:lin ang="5400000" scaled="0"/>
        </a:gradFill>
        <a:ln>
          <a:noFill/>
        </a:ln>
        <a:effectLst>
          <a:glow rad="101500">
            <a:schemeClr val="accent3">
              <a:hueOff val="-16826439"/>
              <a:satOff val="-8652"/>
              <a:lumOff val="-3725"/>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hueOff val="-16826439"/>
              <a:satOff val="-8652"/>
              <a:lumOff val="-3725"/>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98450" tIns="0" rIns="299641" bIns="0" numCol="1" spcCol="1270" anchor="ctr" anchorCtr="0">
          <a:noAutofit/>
        </a:bodyPr>
        <a:lstStyle/>
        <a:p>
          <a:pPr lvl="0" algn="ctr" defTabSz="2089150" rtl="0">
            <a:lnSpc>
              <a:spcPct val="90000"/>
            </a:lnSpc>
            <a:spcBef>
              <a:spcPct val="0"/>
            </a:spcBef>
            <a:spcAft>
              <a:spcPct val="35000"/>
            </a:spcAft>
          </a:pPr>
          <a:r>
            <a:rPr lang="tr-TR" sz="4700" b="1" kern="1200" dirty="0" smtClean="0"/>
            <a:t>İhtiyaç Çatışması </a:t>
          </a:r>
          <a:endParaRPr lang="tr-TR" sz="4700" kern="1200" dirty="0"/>
        </a:p>
      </dsp:txBody>
      <dsp:txXfrm rot="5400000">
        <a:off x="3337344" y="744118"/>
        <a:ext cx="3101506" cy="22323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46B1C6-A648-4BF7-86BE-C630D20D0F8A}">
      <dsp:nvSpPr>
        <dsp:cNvPr id="0" name=""/>
        <dsp:cNvSpPr/>
      </dsp:nvSpPr>
      <dsp:spPr>
        <a:xfrm>
          <a:off x="134364" y="0"/>
          <a:ext cx="6960217" cy="4452271"/>
        </a:xfrm>
        <a:prstGeom prst="swooshArrow">
          <a:avLst>
            <a:gd name="adj1" fmla="val 25000"/>
            <a:gd name="adj2" fmla="val 25000"/>
          </a:avLst>
        </a:prstGeom>
        <a:gradFill rotWithShape="1">
          <a:gsLst>
            <a:gs pos="0">
              <a:schemeClr val="accent3">
                <a:tint val="25000"/>
                <a:satMod val="125000"/>
              </a:schemeClr>
            </a:gs>
            <a:gs pos="40000">
              <a:schemeClr val="accent3">
                <a:tint val="55000"/>
                <a:satMod val="130000"/>
              </a:schemeClr>
            </a:gs>
            <a:gs pos="50000">
              <a:schemeClr val="accent3">
                <a:tint val="59000"/>
                <a:satMod val="130000"/>
              </a:schemeClr>
            </a:gs>
            <a:gs pos="65000">
              <a:schemeClr val="accent3">
                <a:tint val="55000"/>
                <a:satMod val="130000"/>
              </a:schemeClr>
            </a:gs>
            <a:gs pos="100000">
              <a:schemeClr val="accent3">
                <a:tint val="20000"/>
                <a:satMod val="125000"/>
              </a:schemeClr>
            </a:gs>
          </a:gsLst>
          <a:lin ang="5400000" scaled="0"/>
        </a:gradFill>
        <a:ln w="12000" cap="flat" cmpd="sng" algn="ctr">
          <a:solidFill>
            <a:schemeClr val="accent3"/>
          </a:solidFill>
          <a:prstDash val="solid"/>
        </a:ln>
        <a:effectLst>
          <a:glow rad="63500">
            <a:schemeClr val="accent3">
              <a:alpha val="45000"/>
              <a:satMod val="120000"/>
            </a:schemeClr>
          </a:glow>
        </a:effectLst>
        <a:scene3d>
          <a:camera prst="orthographicFront"/>
          <a:lightRig rig="flat" dir="t"/>
        </a:scene3d>
        <a:sp3d z="-190500" extrusionH="12700"/>
      </dsp:spPr>
      <dsp:style>
        <a:lnRef idx="1">
          <a:schemeClr val="accent3"/>
        </a:lnRef>
        <a:fillRef idx="2">
          <a:schemeClr val="accent3"/>
        </a:fillRef>
        <a:effectRef idx="1">
          <a:schemeClr val="accent3"/>
        </a:effectRef>
        <a:fontRef idx="minor">
          <a:schemeClr val="dk1"/>
        </a:fontRef>
      </dsp:style>
    </dsp:sp>
    <dsp:sp modelId="{9C0D49C8-1CE8-410A-954A-1A7EF33E93CC}">
      <dsp:nvSpPr>
        <dsp:cNvPr id="0" name=""/>
        <dsp:cNvSpPr/>
      </dsp:nvSpPr>
      <dsp:spPr>
        <a:xfrm>
          <a:off x="800441" y="3268227"/>
          <a:ext cx="163843" cy="163843"/>
        </a:xfrm>
        <a:prstGeom prst="ellipse">
          <a:avLst/>
        </a:prstGeom>
        <a:gradFill rotWithShape="0">
          <a:gsLst>
            <a:gs pos="0">
              <a:schemeClr val="accent3">
                <a:hueOff val="0"/>
                <a:satOff val="0"/>
                <a:lumOff val="0"/>
                <a:alphaOff val="0"/>
                <a:tint val="48000"/>
                <a:satMod val="138000"/>
              </a:schemeClr>
            </a:gs>
            <a:gs pos="25000">
              <a:schemeClr val="accent3">
                <a:hueOff val="0"/>
                <a:satOff val="0"/>
                <a:lumOff val="0"/>
                <a:alphaOff val="0"/>
                <a:tint val="85000"/>
              </a:schemeClr>
            </a:gs>
            <a:gs pos="40000">
              <a:schemeClr val="accent3">
                <a:hueOff val="0"/>
                <a:satOff val="0"/>
                <a:lumOff val="0"/>
                <a:alphaOff val="0"/>
                <a:tint val="92000"/>
              </a:schemeClr>
            </a:gs>
            <a:gs pos="50000">
              <a:schemeClr val="accent3">
                <a:hueOff val="0"/>
                <a:satOff val="0"/>
                <a:lumOff val="0"/>
                <a:alphaOff val="0"/>
                <a:tint val="93000"/>
              </a:schemeClr>
            </a:gs>
            <a:gs pos="60000">
              <a:schemeClr val="accent3">
                <a:hueOff val="0"/>
                <a:satOff val="0"/>
                <a:lumOff val="0"/>
                <a:alphaOff val="0"/>
                <a:tint val="92000"/>
              </a:schemeClr>
            </a:gs>
            <a:gs pos="75000">
              <a:schemeClr val="accent3">
                <a:hueOff val="0"/>
                <a:satOff val="0"/>
                <a:lumOff val="0"/>
                <a:alphaOff val="0"/>
                <a:tint val="83000"/>
                <a:satMod val="108000"/>
              </a:schemeClr>
            </a:gs>
            <a:gs pos="100000">
              <a:schemeClr val="accent3">
                <a:hueOff val="0"/>
                <a:satOff val="0"/>
                <a:lumOff val="0"/>
                <a:alphaOff val="0"/>
                <a:tint val="48000"/>
                <a:satMod val="150000"/>
              </a:schemeClr>
            </a:gs>
          </a:gsLst>
          <a:lin ang="5400000" scaled="0"/>
        </a:gradFill>
        <a:ln>
          <a:noFill/>
        </a:ln>
        <a:effectLst>
          <a:glow rad="63500">
            <a:schemeClr val="accent3">
              <a:hueOff val="0"/>
              <a:satOff val="0"/>
              <a:lumOff val="0"/>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A9070F6-D0D5-450E-BFCE-6849E2F5C302}">
      <dsp:nvSpPr>
        <dsp:cNvPr id="0" name=""/>
        <dsp:cNvSpPr/>
      </dsp:nvSpPr>
      <dsp:spPr>
        <a:xfrm>
          <a:off x="855309" y="3392630"/>
          <a:ext cx="1195741" cy="1059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817" tIns="0" rIns="0" bIns="0" numCol="1" spcCol="1270" anchor="t" anchorCtr="0">
          <a:noAutofit/>
        </a:bodyPr>
        <a:lstStyle/>
        <a:p>
          <a:pPr lvl="0" algn="l" defTabSz="889000">
            <a:lnSpc>
              <a:spcPct val="90000"/>
            </a:lnSpc>
            <a:spcBef>
              <a:spcPct val="0"/>
            </a:spcBef>
            <a:spcAft>
              <a:spcPct val="35000"/>
            </a:spcAft>
          </a:pPr>
          <a:r>
            <a:rPr lang="tr-TR" sz="2000" b="1" kern="1200" dirty="0" smtClean="0">
              <a:solidFill>
                <a:schemeClr val="tx1"/>
              </a:solidFill>
            </a:rPr>
            <a:t>1.AŞAMA</a:t>
          </a:r>
          <a:endParaRPr lang="tr-TR" sz="2000" b="1" kern="1200" dirty="0">
            <a:solidFill>
              <a:schemeClr val="tx1"/>
            </a:solidFill>
          </a:endParaRPr>
        </a:p>
      </dsp:txBody>
      <dsp:txXfrm>
        <a:off x="855309" y="3392630"/>
        <a:ext cx="1195741" cy="1059640"/>
      </dsp:txXfrm>
    </dsp:sp>
    <dsp:sp modelId="{5C4B0964-CEE1-4C5B-B02F-5C067A9C86E9}">
      <dsp:nvSpPr>
        <dsp:cNvPr id="0" name=""/>
        <dsp:cNvSpPr/>
      </dsp:nvSpPr>
      <dsp:spPr>
        <a:xfrm>
          <a:off x="1662668" y="2458544"/>
          <a:ext cx="256450" cy="256450"/>
        </a:xfrm>
        <a:prstGeom prst="ellipse">
          <a:avLst/>
        </a:prstGeom>
        <a:gradFill rotWithShape="0">
          <a:gsLst>
            <a:gs pos="0">
              <a:schemeClr val="accent3">
                <a:hueOff val="-4206610"/>
                <a:satOff val="-2163"/>
                <a:lumOff val="-931"/>
                <a:alphaOff val="0"/>
                <a:tint val="48000"/>
                <a:satMod val="138000"/>
              </a:schemeClr>
            </a:gs>
            <a:gs pos="25000">
              <a:schemeClr val="accent3">
                <a:hueOff val="-4206610"/>
                <a:satOff val="-2163"/>
                <a:lumOff val="-931"/>
                <a:alphaOff val="0"/>
                <a:tint val="85000"/>
              </a:schemeClr>
            </a:gs>
            <a:gs pos="40000">
              <a:schemeClr val="accent3">
                <a:hueOff val="-4206610"/>
                <a:satOff val="-2163"/>
                <a:lumOff val="-931"/>
                <a:alphaOff val="0"/>
                <a:tint val="92000"/>
              </a:schemeClr>
            </a:gs>
            <a:gs pos="50000">
              <a:schemeClr val="accent3">
                <a:hueOff val="-4206610"/>
                <a:satOff val="-2163"/>
                <a:lumOff val="-931"/>
                <a:alphaOff val="0"/>
                <a:tint val="93000"/>
              </a:schemeClr>
            </a:gs>
            <a:gs pos="60000">
              <a:schemeClr val="accent3">
                <a:hueOff val="-4206610"/>
                <a:satOff val="-2163"/>
                <a:lumOff val="-931"/>
                <a:alphaOff val="0"/>
                <a:tint val="92000"/>
              </a:schemeClr>
            </a:gs>
            <a:gs pos="75000">
              <a:schemeClr val="accent3">
                <a:hueOff val="-4206610"/>
                <a:satOff val="-2163"/>
                <a:lumOff val="-931"/>
                <a:alphaOff val="0"/>
                <a:tint val="83000"/>
                <a:satMod val="108000"/>
              </a:schemeClr>
            </a:gs>
            <a:gs pos="100000">
              <a:schemeClr val="accent3">
                <a:hueOff val="-4206610"/>
                <a:satOff val="-2163"/>
                <a:lumOff val="-931"/>
                <a:alphaOff val="0"/>
                <a:tint val="48000"/>
                <a:satMod val="150000"/>
              </a:schemeClr>
            </a:gs>
          </a:gsLst>
          <a:lin ang="5400000" scaled="0"/>
        </a:gradFill>
        <a:ln>
          <a:noFill/>
        </a:ln>
        <a:effectLst>
          <a:glow rad="63500">
            <a:schemeClr val="accent3">
              <a:hueOff val="-4206610"/>
              <a:satOff val="-2163"/>
              <a:lumOff val="-931"/>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6C72EE78-C45F-4810-9D86-A2420D6D91C0}">
      <dsp:nvSpPr>
        <dsp:cNvPr id="0" name=""/>
        <dsp:cNvSpPr/>
      </dsp:nvSpPr>
      <dsp:spPr>
        <a:xfrm>
          <a:off x="1833725" y="2586769"/>
          <a:ext cx="1182523" cy="1865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888" tIns="0" rIns="0" bIns="0" numCol="1" spcCol="1270" anchor="t" anchorCtr="0">
          <a:noAutofit/>
        </a:bodyPr>
        <a:lstStyle/>
        <a:p>
          <a:pPr lvl="0" algn="l" defTabSz="889000">
            <a:lnSpc>
              <a:spcPct val="90000"/>
            </a:lnSpc>
            <a:spcBef>
              <a:spcPct val="0"/>
            </a:spcBef>
            <a:spcAft>
              <a:spcPct val="35000"/>
            </a:spcAft>
          </a:pPr>
          <a:r>
            <a:rPr lang="tr-TR" sz="2000" b="1" kern="1200" dirty="0" smtClean="0">
              <a:solidFill>
                <a:schemeClr val="tx1"/>
              </a:solidFill>
            </a:rPr>
            <a:t>2.AŞAMA</a:t>
          </a:r>
          <a:endParaRPr lang="tr-TR" sz="2000" b="1" kern="1200" dirty="0">
            <a:solidFill>
              <a:schemeClr val="tx1"/>
            </a:solidFill>
          </a:endParaRPr>
        </a:p>
      </dsp:txBody>
      <dsp:txXfrm>
        <a:off x="1833725" y="2586769"/>
        <a:ext cx="1182523" cy="1865501"/>
      </dsp:txXfrm>
    </dsp:sp>
    <dsp:sp modelId="{BCE1E4EF-1188-4DF8-8409-696E926F8153}">
      <dsp:nvSpPr>
        <dsp:cNvPr id="0" name=""/>
        <dsp:cNvSpPr/>
      </dsp:nvSpPr>
      <dsp:spPr>
        <a:xfrm>
          <a:off x="2802450" y="1779127"/>
          <a:ext cx="341934" cy="341934"/>
        </a:xfrm>
        <a:prstGeom prst="ellipse">
          <a:avLst/>
        </a:prstGeom>
        <a:gradFill rotWithShape="0">
          <a:gsLst>
            <a:gs pos="0">
              <a:schemeClr val="accent3">
                <a:hueOff val="-8413219"/>
                <a:satOff val="-4326"/>
                <a:lumOff val="-1863"/>
                <a:alphaOff val="0"/>
                <a:tint val="48000"/>
                <a:satMod val="138000"/>
              </a:schemeClr>
            </a:gs>
            <a:gs pos="25000">
              <a:schemeClr val="accent3">
                <a:hueOff val="-8413219"/>
                <a:satOff val="-4326"/>
                <a:lumOff val="-1863"/>
                <a:alphaOff val="0"/>
                <a:tint val="85000"/>
              </a:schemeClr>
            </a:gs>
            <a:gs pos="40000">
              <a:schemeClr val="accent3">
                <a:hueOff val="-8413219"/>
                <a:satOff val="-4326"/>
                <a:lumOff val="-1863"/>
                <a:alphaOff val="0"/>
                <a:tint val="92000"/>
              </a:schemeClr>
            </a:gs>
            <a:gs pos="50000">
              <a:schemeClr val="accent3">
                <a:hueOff val="-8413219"/>
                <a:satOff val="-4326"/>
                <a:lumOff val="-1863"/>
                <a:alphaOff val="0"/>
                <a:tint val="93000"/>
              </a:schemeClr>
            </a:gs>
            <a:gs pos="60000">
              <a:schemeClr val="accent3">
                <a:hueOff val="-8413219"/>
                <a:satOff val="-4326"/>
                <a:lumOff val="-1863"/>
                <a:alphaOff val="0"/>
                <a:tint val="92000"/>
              </a:schemeClr>
            </a:gs>
            <a:gs pos="75000">
              <a:schemeClr val="accent3">
                <a:hueOff val="-8413219"/>
                <a:satOff val="-4326"/>
                <a:lumOff val="-1863"/>
                <a:alphaOff val="0"/>
                <a:tint val="83000"/>
                <a:satMod val="108000"/>
              </a:schemeClr>
            </a:gs>
            <a:gs pos="100000">
              <a:schemeClr val="accent3">
                <a:hueOff val="-8413219"/>
                <a:satOff val="-4326"/>
                <a:lumOff val="-1863"/>
                <a:alphaOff val="0"/>
                <a:tint val="48000"/>
                <a:satMod val="150000"/>
              </a:schemeClr>
            </a:gs>
          </a:gsLst>
          <a:lin ang="5400000" scaled="0"/>
        </a:gradFill>
        <a:ln>
          <a:noFill/>
        </a:ln>
        <a:effectLst>
          <a:glow rad="63500">
            <a:schemeClr val="accent3">
              <a:hueOff val="-8413219"/>
              <a:satOff val="-4326"/>
              <a:lumOff val="-1863"/>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6F5C2DD-288F-438E-9D5E-21EA9C258B82}">
      <dsp:nvSpPr>
        <dsp:cNvPr id="0" name=""/>
        <dsp:cNvSpPr/>
      </dsp:nvSpPr>
      <dsp:spPr>
        <a:xfrm>
          <a:off x="3028865" y="1950094"/>
          <a:ext cx="1374861" cy="25021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184" tIns="0" rIns="0" bIns="0" numCol="1" spcCol="1270" anchor="t" anchorCtr="0">
          <a:noAutofit/>
        </a:bodyPr>
        <a:lstStyle/>
        <a:p>
          <a:pPr lvl="0" algn="l" defTabSz="889000">
            <a:lnSpc>
              <a:spcPct val="90000"/>
            </a:lnSpc>
            <a:spcBef>
              <a:spcPct val="0"/>
            </a:spcBef>
            <a:spcAft>
              <a:spcPct val="35000"/>
            </a:spcAft>
          </a:pPr>
          <a:r>
            <a:rPr lang="tr-TR" sz="2000" b="1" kern="1200" dirty="0" smtClean="0">
              <a:solidFill>
                <a:schemeClr val="tx1"/>
              </a:solidFill>
            </a:rPr>
            <a:t>3.AŞAMA</a:t>
          </a:r>
          <a:endParaRPr lang="tr-TR" sz="2000" b="1" kern="1200" dirty="0">
            <a:solidFill>
              <a:schemeClr val="tx1"/>
            </a:solidFill>
          </a:endParaRPr>
        </a:p>
      </dsp:txBody>
      <dsp:txXfrm>
        <a:off x="3028865" y="1950094"/>
        <a:ext cx="1374861" cy="2502176"/>
      </dsp:txXfrm>
    </dsp:sp>
    <dsp:sp modelId="{E1559255-0CA0-4590-B124-0E32945845B4}">
      <dsp:nvSpPr>
        <dsp:cNvPr id="0" name=""/>
        <dsp:cNvSpPr/>
      </dsp:nvSpPr>
      <dsp:spPr>
        <a:xfrm>
          <a:off x="4127446" y="1248416"/>
          <a:ext cx="441665" cy="441665"/>
        </a:xfrm>
        <a:prstGeom prst="ellipse">
          <a:avLst/>
        </a:prstGeom>
        <a:gradFill rotWithShape="0">
          <a:gsLst>
            <a:gs pos="0">
              <a:schemeClr val="accent3">
                <a:hueOff val="-12619828"/>
                <a:satOff val="-6489"/>
                <a:lumOff val="-2794"/>
                <a:alphaOff val="0"/>
                <a:tint val="48000"/>
                <a:satMod val="138000"/>
              </a:schemeClr>
            </a:gs>
            <a:gs pos="25000">
              <a:schemeClr val="accent3">
                <a:hueOff val="-12619828"/>
                <a:satOff val="-6489"/>
                <a:lumOff val="-2794"/>
                <a:alphaOff val="0"/>
                <a:tint val="85000"/>
              </a:schemeClr>
            </a:gs>
            <a:gs pos="40000">
              <a:schemeClr val="accent3">
                <a:hueOff val="-12619828"/>
                <a:satOff val="-6489"/>
                <a:lumOff val="-2794"/>
                <a:alphaOff val="0"/>
                <a:tint val="92000"/>
              </a:schemeClr>
            </a:gs>
            <a:gs pos="50000">
              <a:schemeClr val="accent3">
                <a:hueOff val="-12619828"/>
                <a:satOff val="-6489"/>
                <a:lumOff val="-2794"/>
                <a:alphaOff val="0"/>
                <a:tint val="93000"/>
              </a:schemeClr>
            </a:gs>
            <a:gs pos="60000">
              <a:schemeClr val="accent3">
                <a:hueOff val="-12619828"/>
                <a:satOff val="-6489"/>
                <a:lumOff val="-2794"/>
                <a:alphaOff val="0"/>
                <a:tint val="92000"/>
              </a:schemeClr>
            </a:gs>
            <a:gs pos="75000">
              <a:schemeClr val="accent3">
                <a:hueOff val="-12619828"/>
                <a:satOff val="-6489"/>
                <a:lumOff val="-2794"/>
                <a:alphaOff val="0"/>
                <a:tint val="83000"/>
                <a:satMod val="108000"/>
              </a:schemeClr>
            </a:gs>
            <a:gs pos="100000">
              <a:schemeClr val="accent3">
                <a:hueOff val="-12619828"/>
                <a:satOff val="-6489"/>
                <a:lumOff val="-2794"/>
                <a:alphaOff val="0"/>
                <a:tint val="48000"/>
                <a:satMod val="150000"/>
              </a:schemeClr>
            </a:gs>
          </a:gsLst>
          <a:lin ang="5400000" scaled="0"/>
        </a:gradFill>
        <a:ln>
          <a:noFill/>
        </a:ln>
        <a:effectLst>
          <a:glow rad="63500">
            <a:schemeClr val="accent3">
              <a:hueOff val="-12619828"/>
              <a:satOff val="-6489"/>
              <a:lumOff val="-2794"/>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8027791-06FB-421A-BF0E-81A8A0DF541D}">
      <dsp:nvSpPr>
        <dsp:cNvPr id="0" name=""/>
        <dsp:cNvSpPr/>
      </dsp:nvSpPr>
      <dsp:spPr>
        <a:xfrm>
          <a:off x="4348278" y="1469249"/>
          <a:ext cx="1424726" cy="2983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029" tIns="0" rIns="0" bIns="0" numCol="1" spcCol="1270" anchor="t" anchorCtr="0">
          <a:noAutofit/>
        </a:bodyPr>
        <a:lstStyle/>
        <a:p>
          <a:pPr lvl="0" algn="l" defTabSz="889000">
            <a:lnSpc>
              <a:spcPct val="90000"/>
            </a:lnSpc>
            <a:spcBef>
              <a:spcPct val="0"/>
            </a:spcBef>
            <a:spcAft>
              <a:spcPct val="35000"/>
            </a:spcAft>
          </a:pPr>
          <a:r>
            <a:rPr lang="tr-TR" sz="2000" b="1" kern="1200" dirty="0" smtClean="0">
              <a:solidFill>
                <a:schemeClr val="tx1"/>
              </a:solidFill>
            </a:rPr>
            <a:t>4.AŞAMA</a:t>
          </a:r>
          <a:endParaRPr lang="tr-TR" sz="2000" b="1" kern="1200" dirty="0">
            <a:solidFill>
              <a:schemeClr val="tx1"/>
            </a:solidFill>
          </a:endParaRPr>
        </a:p>
      </dsp:txBody>
      <dsp:txXfrm>
        <a:off x="4348278" y="1469249"/>
        <a:ext cx="1424726" cy="2983021"/>
      </dsp:txXfrm>
    </dsp:sp>
    <dsp:sp modelId="{89A5ECD9-242D-4469-98A0-A7A621E24500}">
      <dsp:nvSpPr>
        <dsp:cNvPr id="0" name=""/>
        <dsp:cNvSpPr/>
      </dsp:nvSpPr>
      <dsp:spPr>
        <a:xfrm>
          <a:off x="5491622" y="894016"/>
          <a:ext cx="562767" cy="562767"/>
        </a:xfrm>
        <a:prstGeom prst="ellipse">
          <a:avLst/>
        </a:prstGeom>
        <a:gradFill rotWithShape="0">
          <a:gsLst>
            <a:gs pos="0">
              <a:schemeClr val="accent3">
                <a:hueOff val="-16826439"/>
                <a:satOff val="-8652"/>
                <a:lumOff val="-3725"/>
                <a:alphaOff val="0"/>
                <a:tint val="48000"/>
                <a:satMod val="138000"/>
              </a:schemeClr>
            </a:gs>
            <a:gs pos="25000">
              <a:schemeClr val="accent3">
                <a:hueOff val="-16826439"/>
                <a:satOff val="-8652"/>
                <a:lumOff val="-3725"/>
                <a:alphaOff val="0"/>
                <a:tint val="85000"/>
              </a:schemeClr>
            </a:gs>
            <a:gs pos="40000">
              <a:schemeClr val="accent3">
                <a:hueOff val="-16826439"/>
                <a:satOff val="-8652"/>
                <a:lumOff val="-3725"/>
                <a:alphaOff val="0"/>
                <a:tint val="92000"/>
              </a:schemeClr>
            </a:gs>
            <a:gs pos="50000">
              <a:schemeClr val="accent3">
                <a:hueOff val="-16826439"/>
                <a:satOff val="-8652"/>
                <a:lumOff val="-3725"/>
                <a:alphaOff val="0"/>
                <a:tint val="93000"/>
              </a:schemeClr>
            </a:gs>
            <a:gs pos="60000">
              <a:schemeClr val="accent3">
                <a:hueOff val="-16826439"/>
                <a:satOff val="-8652"/>
                <a:lumOff val="-3725"/>
                <a:alphaOff val="0"/>
                <a:tint val="92000"/>
              </a:schemeClr>
            </a:gs>
            <a:gs pos="75000">
              <a:schemeClr val="accent3">
                <a:hueOff val="-16826439"/>
                <a:satOff val="-8652"/>
                <a:lumOff val="-3725"/>
                <a:alphaOff val="0"/>
                <a:tint val="83000"/>
                <a:satMod val="108000"/>
              </a:schemeClr>
            </a:gs>
            <a:gs pos="100000">
              <a:schemeClr val="accent3">
                <a:hueOff val="-16826439"/>
                <a:satOff val="-8652"/>
                <a:lumOff val="-3725"/>
                <a:alphaOff val="0"/>
                <a:tint val="48000"/>
                <a:satMod val="150000"/>
              </a:schemeClr>
            </a:gs>
          </a:gsLst>
          <a:lin ang="5400000" scaled="0"/>
        </a:gradFill>
        <a:ln>
          <a:noFill/>
        </a:ln>
        <a:effectLst>
          <a:glow rad="63500">
            <a:schemeClr val="accent3">
              <a:hueOff val="-16826439"/>
              <a:satOff val="-8652"/>
              <a:lumOff val="-3725"/>
              <a:alphaOff val="0"/>
              <a:alpha val="45000"/>
              <a:satMod val="12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4C003FC-73C0-498A-8E3B-7B0F5F6C289D}">
      <dsp:nvSpPr>
        <dsp:cNvPr id="0" name=""/>
        <dsp:cNvSpPr/>
      </dsp:nvSpPr>
      <dsp:spPr>
        <a:xfrm>
          <a:off x="5773005" y="1175399"/>
          <a:ext cx="1424726" cy="3276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199" tIns="0" rIns="0" bIns="0" numCol="1" spcCol="1270" anchor="t" anchorCtr="0">
          <a:noAutofit/>
        </a:bodyPr>
        <a:lstStyle/>
        <a:p>
          <a:pPr lvl="0" algn="l" defTabSz="889000">
            <a:lnSpc>
              <a:spcPct val="90000"/>
            </a:lnSpc>
            <a:spcBef>
              <a:spcPct val="0"/>
            </a:spcBef>
            <a:spcAft>
              <a:spcPct val="35000"/>
            </a:spcAft>
          </a:pPr>
          <a:r>
            <a:rPr lang="tr-TR" sz="2000" b="1" kern="1200" dirty="0" smtClean="0">
              <a:solidFill>
                <a:schemeClr val="tx1"/>
              </a:solidFill>
            </a:rPr>
            <a:t>5.AŞAMA</a:t>
          </a:r>
          <a:endParaRPr lang="tr-TR" sz="2000" b="1" kern="1200" dirty="0">
            <a:solidFill>
              <a:schemeClr val="tx1"/>
            </a:solidFill>
          </a:endParaRPr>
        </a:p>
      </dsp:txBody>
      <dsp:txXfrm>
        <a:off x="5773005" y="1175399"/>
        <a:ext cx="1424726" cy="32768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46FF7-6E98-4590-93F4-271CD6CD2AD6}">
      <dsp:nvSpPr>
        <dsp:cNvPr id="0" name=""/>
        <dsp:cNvSpPr/>
      </dsp:nvSpPr>
      <dsp:spPr>
        <a:xfrm>
          <a:off x="0" y="3265436"/>
          <a:ext cx="7661275" cy="1071789"/>
        </a:xfrm>
        <a:prstGeom prst="rect">
          <a:avLst/>
        </a:prstGeom>
        <a:gradFill rotWithShape="0">
          <a:gsLst>
            <a:gs pos="0">
              <a:schemeClr val="accent2">
                <a:hueOff val="0"/>
                <a:satOff val="0"/>
                <a:lumOff val="0"/>
                <a:alphaOff val="0"/>
                <a:tint val="48000"/>
                <a:satMod val="138000"/>
              </a:schemeClr>
            </a:gs>
            <a:gs pos="25000">
              <a:schemeClr val="accent2">
                <a:hueOff val="0"/>
                <a:satOff val="0"/>
                <a:lumOff val="0"/>
                <a:alphaOff val="0"/>
                <a:tint val="85000"/>
              </a:schemeClr>
            </a:gs>
            <a:gs pos="40000">
              <a:schemeClr val="accent2">
                <a:hueOff val="0"/>
                <a:satOff val="0"/>
                <a:lumOff val="0"/>
                <a:alphaOff val="0"/>
                <a:tint val="92000"/>
              </a:schemeClr>
            </a:gs>
            <a:gs pos="50000">
              <a:schemeClr val="accent2">
                <a:hueOff val="0"/>
                <a:satOff val="0"/>
                <a:lumOff val="0"/>
                <a:alphaOff val="0"/>
                <a:tint val="93000"/>
              </a:schemeClr>
            </a:gs>
            <a:gs pos="60000">
              <a:schemeClr val="accent2">
                <a:hueOff val="0"/>
                <a:satOff val="0"/>
                <a:lumOff val="0"/>
                <a:alphaOff val="0"/>
                <a:tint val="92000"/>
              </a:schemeClr>
            </a:gs>
            <a:gs pos="75000">
              <a:schemeClr val="accent2">
                <a:hueOff val="0"/>
                <a:satOff val="0"/>
                <a:lumOff val="0"/>
                <a:alphaOff val="0"/>
                <a:tint val="83000"/>
                <a:satMod val="108000"/>
              </a:schemeClr>
            </a:gs>
            <a:gs pos="100000">
              <a:schemeClr val="accent2">
                <a:hueOff val="0"/>
                <a:satOff val="0"/>
                <a:lumOff val="0"/>
                <a:alphaOff val="0"/>
                <a:tint val="48000"/>
                <a:satMod val="150000"/>
              </a:schemeClr>
            </a:gs>
          </a:gsLst>
          <a:lin ang="5400000" scaled="0"/>
        </a:gradFill>
        <a:ln>
          <a:noFill/>
        </a:ln>
        <a:effectLst>
          <a:glow rad="101500">
            <a:schemeClr val="accent2">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dirty="0" smtClean="0"/>
            <a:t>BELİRTİLERİ</a:t>
          </a:r>
          <a:endParaRPr lang="tr-TR" sz="3000" b="1" kern="1200" dirty="0"/>
        </a:p>
      </dsp:txBody>
      <dsp:txXfrm>
        <a:off x="0" y="3265436"/>
        <a:ext cx="7661275" cy="578766"/>
      </dsp:txXfrm>
    </dsp:sp>
    <dsp:sp modelId="{07B0DF43-3828-4FCC-BE8E-B16B661DFE56}">
      <dsp:nvSpPr>
        <dsp:cNvPr id="0" name=""/>
        <dsp:cNvSpPr/>
      </dsp:nvSpPr>
      <dsp:spPr>
        <a:xfrm>
          <a:off x="0" y="3822767"/>
          <a:ext cx="3830637" cy="493023"/>
        </a:xfrm>
        <a:prstGeom prst="rect">
          <a:avLst/>
        </a:prstGeom>
        <a:solidFill>
          <a:schemeClr val="accent2">
            <a:tint val="40000"/>
            <a:alpha val="90000"/>
            <a:hueOff val="0"/>
            <a:satOff val="0"/>
            <a:lumOff val="0"/>
            <a:alphaOff val="0"/>
          </a:schemeClr>
        </a:solidFill>
        <a:ln w="12000" cap="flat" cmpd="sng" algn="ctr">
          <a:solidFill>
            <a:schemeClr val="accent2">
              <a:tint val="40000"/>
              <a:alpha val="90000"/>
              <a:hueOff val="0"/>
              <a:satOff val="0"/>
              <a:lumOff val="0"/>
              <a:alphaOff val="0"/>
            </a:schemeClr>
          </a:solidFill>
          <a:prstDash val="solid"/>
        </a:ln>
        <a:effectLst>
          <a:glow rad="63500">
            <a:schemeClr val="accent2">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2">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b="1" kern="1200" dirty="0" smtClean="0">
              <a:latin typeface="Comic Sans MS" pitchFamily="66" charset="0"/>
            </a:rPr>
            <a:t>Kişilerin ihtiyaçlarında değişimler</a:t>
          </a:r>
          <a:endParaRPr lang="tr-TR" sz="1600" b="1" kern="1200" dirty="0"/>
        </a:p>
      </dsp:txBody>
      <dsp:txXfrm>
        <a:off x="0" y="3822767"/>
        <a:ext cx="3830637" cy="493023"/>
      </dsp:txXfrm>
    </dsp:sp>
    <dsp:sp modelId="{3F979E7D-3CFA-4FB2-8157-1B396C8295CC}">
      <dsp:nvSpPr>
        <dsp:cNvPr id="0" name=""/>
        <dsp:cNvSpPr/>
      </dsp:nvSpPr>
      <dsp:spPr>
        <a:xfrm>
          <a:off x="3830637" y="3822767"/>
          <a:ext cx="3830637" cy="493023"/>
        </a:xfrm>
        <a:prstGeom prst="rect">
          <a:avLst/>
        </a:prstGeom>
        <a:solidFill>
          <a:schemeClr val="accent3">
            <a:tint val="40000"/>
            <a:alpha val="90000"/>
            <a:hueOff val="0"/>
            <a:satOff val="0"/>
            <a:lumOff val="0"/>
            <a:alphaOff val="0"/>
          </a:schemeClr>
        </a:solidFill>
        <a:ln w="12000" cap="flat" cmpd="sng" algn="ctr">
          <a:solidFill>
            <a:schemeClr val="accent3">
              <a:tint val="40000"/>
              <a:alpha val="90000"/>
              <a:hueOff val="0"/>
              <a:satOff val="0"/>
              <a:lumOff val="0"/>
              <a:alphaOff val="0"/>
            </a:schemeClr>
          </a:solidFill>
          <a:prstDash val="solid"/>
        </a:ln>
        <a:effectLst>
          <a:glow rad="63500">
            <a:schemeClr val="accent3">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3">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b="1" kern="1200" dirty="0" smtClean="0">
              <a:latin typeface="Comic Sans MS" pitchFamily="66" charset="0"/>
            </a:rPr>
            <a:t>Terfi şansı, </a:t>
          </a:r>
          <a:r>
            <a:rPr lang="tr-TR" sz="1600" b="1" kern="1200" dirty="0" err="1" smtClean="0">
              <a:latin typeface="Comic Sans MS" pitchFamily="66" charset="0"/>
            </a:rPr>
            <a:t>hormonel</a:t>
          </a:r>
          <a:r>
            <a:rPr lang="tr-TR" sz="1600" b="1" kern="1200" dirty="0" smtClean="0">
              <a:latin typeface="Comic Sans MS" pitchFamily="66" charset="0"/>
            </a:rPr>
            <a:t> değişim taşınma, mevsim değişikliği v.s</a:t>
          </a:r>
          <a:endParaRPr lang="tr-TR" sz="1600" b="1" kern="1200" dirty="0"/>
        </a:p>
      </dsp:txBody>
      <dsp:txXfrm>
        <a:off x="3830637" y="3822767"/>
        <a:ext cx="3830637" cy="493023"/>
      </dsp:txXfrm>
    </dsp:sp>
    <dsp:sp modelId="{8123D467-D5A1-47AB-997C-C70AA276BD6D}">
      <dsp:nvSpPr>
        <dsp:cNvPr id="0" name=""/>
        <dsp:cNvSpPr/>
      </dsp:nvSpPr>
      <dsp:spPr>
        <a:xfrm rot="10800000">
          <a:off x="0" y="1633101"/>
          <a:ext cx="7661275" cy="1648411"/>
        </a:xfrm>
        <a:prstGeom prst="upArrowCallout">
          <a:avLst/>
        </a:prstGeom>
        <a:gradFill rotWithShape="0">
          <a:gsLst>
            <a:gs pos="0">
              <a:schemeClr val="accent3">
                <a:hueOff val="0"/>
                <a:satOff val="0"/>
                <a:lumOff val="0"/>
                <a:alphaOff val="0"/>
                <a:tint val="48000"/>
                <a:satMod val="138000"/>
              </a:schemeClr>
            </a:gs>
            <a:gs pos="25000">
              <a:schemeClr val="accent3">
                <a:hueOff val="0"/>
                <a:satOff val="0"/>
                <a:lumOff val="0"/>
                <a:alphaOff val="0"/>
                <a:tint val="85000"/>
              </a:schemeClr>
            </a:gs>
            <a:gs pos="40000">
              <a:schemeClr val="accent3">
                <a:hueOff val="0"/>
                <a:satOff val="0"/>
                <a:lumOff val="0"/>
                <a:alphaOff val="0"/>
                <a:tint val="92000"/>
              </a:schemeClr>
            </a:gs>
            <a:gs pos="50000">
              <a:schemeClr val="accent3">
                <a:hueOff val="0"/>
                <a:satOff val="0"/>
                <a:lumOff val="0"/>
                <a:alphaOff val="0"/>
                <a:tint val="93000"/>
              </a:schemeClr>
            </a:gs>
            <a:gs pos="60000">
              <a:schemeClr val="accent3">
                <a:hueOff val="0"/>
                <a:satOff val="0"/>
                <a:lumOff val="0"/>
                <a:alphaOff val="0"/>
                <a:tint val="92000"/>
              </a:schemeClr>
            </a:gs>
            <a:gs pos="75000">
              <a:schemeClr val="accent3">
                <a:hueOff val="0"/>
                <a:satOff val="0"/>
                <a:lumOff val="0"/>
                <a:alphaOff val="0"/>
                <a:tint val="83000"/>
                <a:satMod val="108000"/>
              </a:schemeClr>
            </a:gs>
            <a:gs pos="100000">
              <a:schemeClr val="accent3">
                <a:hueOff val="0"/>
                <a:satOff val="0"/>
                <a:lumOff val="0"/>
                <a:alphaOff val="0"/>
                <a:tint val="48000"/>
                <a:satMod val="150000"/>
              </a:schemeClr>
            </a:gs>
          </a:gsLst>
          <a:lin ang="5400000" scaled="0"/>
        </a:gradFill>
        <a:ln>
          <a:noFill/>
        </a:ln>
        <a:effectLst>
          <a:glow rad="101500">
            <a:schemeClr val="accent3">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dirty="0" smtClean="0"/>
            <a:t>OLUŞUM</a:t>
          </a:r>
          <a:endParaRPr lang="tr-TR" sz="3000" b="1" kern="1200" dirty="0"/>
        </a:p>
      </dsp:txBody>
      <dsp:txXfrm rot="-10800000">
        <a:off x="0" y="1633101"/>
        <a:ext cx="7661275" cy="578592"/>
      </dsp:txXfrm>
    </dsp:sp>
    <dsp:sp modelId="{1A4EB9F0-9E14-41F8-9B2B-E53215AD3C4C}">
      <dsp:nvSpPr>
        <dsp:cNvPr id="0" name=""/>
        <dsp:cNvSpPr/>
      </dsp:nvSpPr>
      <dsp:spPr>
        <a:xfrm>
          <a:off x="0" y="2211694"/>
          <a:ext cx="7661275" cy="492875"/>
        </a:xfrm>
        <a:prstGeom prst="rect">
          <a:avLst/>
        </a:prstGeom>
        <a:solidFill>
          <a:schemeClr val="accent4">
            <a:tint val="40000"/>
            <a:alpha val="90000"/>
            <a:hueOff val="0"/>
            <a:satOff val="0"/>
            <a:lumOff val="0"/>
            <a:alphaOff val="0"/>
          </a:schemeClr>
        </a:solidFill>
        <a:ln w="12000" cap="flat" cmpd="sng" algn="ctr">
          <a:solidFill>
            <a:schemeClr val="accent4">
              <a:tint val="40000"/>
              <a:alpha val="90000"/>
              <a:hueOff val="0"/>
              <a:satOff val="0"/>
              <a:lumOff val="0"/>
              <a:alphaOff val="0"/>
            </a:schemeClr>
          </a:solidFill>
          <a:prstDash val="solid"/>
        </a:ln>
        <a:effectLst>
          <a:glow rad="63500">
            <a:schemeClr val="accent4">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4">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tr-TR" sz="2000" b="1" kern="1200" dirty="0" smtClean="0">
              <a:latin typeface="Comic Sans MS" pitchFamily="66" charset="0"/>
            </a:rPr>
            <a:t>Çatışma, çatışma için gerekli koşulların var olmasıyla başlar </a:t>
          </a:r>
          <a:endParaRPr lang="tr-TR" sz="2000" b="1" kern="1200" dirty="0"/>
        </a:p>
      </dsp:txBody>
      <dsp:txXfrm>
        <a:off x="0" y="2211694"/>
        <a:ext cx="7661275" cy="492875"/>
      </dsp:txXfrm>
    </dsp:sp>
    <dsp:sp modelId="{90FF172C-6D0A-4880-86DD-DC683AEB7D84}">
      <dsp:nvSpPr>
        <dsp:cNvPr id="0" name=""/>
        <dsp:cNvSpPr/>
      </dsp:nvSpPr>
      <dsp:spPr>
        <a:xfrm rot="10800000">
          <a:off x="0" y="766"/>
          <a:ext cx="7661275" cy="1648411"/>
        </a:xfrm>
        <a:prstGeom prst="upArrowCallout">
          <a:avLst/>
        </a:prstGeom>
        <a:gradFill rotWithShape="0">
          <a:gsLst>
            <a:gs pos="0">
              <a:schemeClr val="accent4">
                <a:hueOff val="0"/>
                <a:satOff val="0"/>
                <a:lumOff val="0"/>
                <a:alphaOff val="0"/>
                <a:tint val="48000"/>
                <a:satMod val="138000"/>
              </a:schemeClr>
            </a:gs>
            <a:gs pos="25000">
              <a:schemeClr val="accent4">
                <a:hueOff val="0"/>
                <a:satOff val="0"/>
                <a:lumOff val="0"/>
                <a:alphaOff val="0"/>
                <a:tint val="85000"/>
              </a:schemeClr>
            </a:gs>
            <a:gs pos="40000">
              <a:schemeClr val="accent4">
                <a:hueOff val="0"/>
                <a:satOff val="0"/>
                <a:lumOff val="0"/>
                <a:alphaOff val="0"/>
                <a:tint val="92000"/>
              </a:schemeClr>
            </a:gs>
            <a:gs pos="50000">
              <a:schemeClr val="accent4">
                <a:hueOff val="0"/>
                <a:satOff val="0"/>
                <a:lumOff val="0"/>
                <a:alphaOff val="0"/>
                <a:tint val="93000"/>
              </a:schemeClr>
            </a:gs>
            <a:gs pos="60000">
              <a:schemeClr val="accent4">
                <a:hueOff val="0"/>
                <a:satOff val="0"/>
                <a:lumOff val="0"/>
                <a:alphaOff val="0"/>
                <a:tint val="92000"/>
              </a:schemeClr>
            </a:gs>
            <a:gs pos="75000">
              <a:schemeClr val="accent4">
                <a:hueOff val="0"/>
                <a:satOff val="0"/>
                <a:lumOff val="0"/>
                <a:alphaOff val="0"/>
                <a:tint val="83000"/>
                <a:satMod val="108000"/>
              </a:schemeClr>
            </a:gs>
            <a:gs pos="100000">
              <a:schemeClr val="accent4">
                <a:hueOff val="0"/>
                <a:satOff val="0"/>
                <a:lumOff val="0"/>
                <a:alphaOff val="0"/>
                <a:tint val="48000"/>
                <a:satMod val="150000"/>
              </a:schemeClr>
            </a:gs>
          </a:gsLst>
          <a:lin ang="5400000" scaled="0"/>
        </a:gradFill>
        <a:ln>
          <a:noFill/>
        </a:ln>
        <a:effectLst>
          <a:glow rad="101500">
            <a:schemeClr val="accent4">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tr-TR" sz="3600" b="1" kern="1200" dirty="0" smtClean="0"/>
            <a:t>1. AŞAMA</a:t>
          </a:r>
          <a:endParaRPr lang="tr-TR" sz="3600" b="1" kern="1200" dirty="0"/>
        </a:p>
      </dsp:txBody>
      <dsp:txXfrm rot="-10800000">
        <a:off x="0" y="766"/>
        <a:ext cx="7661275" cy="578592"/>
      </dsp:txXfrm>
    </dsp:sp>
    <dsp:sp modelId="{AB958123-246B-4B0E-AF23-6000CE0C2A4B}">
      <dsp:nvSpPr>
        <dsp:cNvPr id="0" name=""/>
        <dsp:cNvSpPr/>
      </dsp:nvSpPr>
      <dsp:spPr>
        <a:xfrm>
          <a:off x="0" y="579359"/>
          <a:ext cx="7661275" cy="492875"/>
        </a:xfrm>
        <a:prstGeom prst="rect">
          <a:avLst/>
        </a:prstGeom>
        <a:solidFill>
          <a:schemeClr val="accent5">
            <a:tint val="40000"/>
            <a:alpha val="90000"/>
            <a:hueOff val="0"/>
            <a:satOff val="0"/>
            <a:lumOff val="0"/>
            <a:alphaOff val="0"/>
          </a:schemeClr>
        </a:solidFill>
        <a:ln w="12000" cap="flat" cmpd="sng" algn="ctr">
          <a:solidFill>
            <a:schemeClr val="accent5">
              <a:tint val="40000"/>
              <a:alpha val="90000"/>
              <a:hueOff val="0"/>
              <a:satOff val="0"/>
              <a:lumOff val="0"/>
              <a:alphaOff val="0"/>
            </a:schemeClr>
          </a:solidFill>
          <a:prstDash val="solid"/>
        </a:ln>
        <a:effectLst>
          <a:glow rad="63500">
            <a:schemeClr val="accent5">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5">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tr-TR" sz="2400" b="1" i="1" kern="1200" dirty="0" smtClean="0">
              <a:latin typeface="Comic Sans MS" pitchFamily="66" charset="0"/>
            </a:rPr>
            <a:t>(Gelişmemiş)</a:t>
          </a:r>
          <a:r>
            <a:rPr lang="tr-TR" sz="2400" b="1" kern="1200" dirty="0" smtClean="0">
              <a:latin typeface="Comic Sans MS" pitchFamily="66" charset="0"/>
            </a:rPr>
            <a:t> </a:t>
          </a:r>
          <a:endParaRPr lang="tr-TR" sz="2400" b="1" kern="1200" dirty="0"/>
        </a:p>
      </dsp:txBody>
      <dsp:txXfrm>
        <a:off x="0" y="579359"/>
        <a:ext cx="7661275" cy="4928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46FF7-6E98-4590-93F4-271CD6CD2AD6}">
      <dsp:nvSpPr>
        <dsp:cNvPr id="0" name=""/>
        <dsp:cNvSpPr/>
      </dsp:nvSpPr>
      <dsp:spPr>
        <a:xfrm>
          <a:off x="0" y="3265436"/>
          <a:ext cx="7661275" cy="1071789"/>
        </a:xfrm>
        <a:prstGeom prst="rect">
          <a:avLst/>
        </a:prstGeom>
        <a:gradFill rotWithShape="0">
          <a:gsLst>
            <a:gs pos="0">
              <a:schemeClr val="accent2">
                <a:hueOff val="0"/>
                <a:satOff val="0"/>
                <a:lumOff val="0"/>
                <a:alphaOff val="0"/>
                <a:tint val="48000"/>
                <a:satMod val="138000"/>
              </a:schemeClr>
            </a:gs>
            <a:gs pos="25000">
              <a:schemeClr val="accent2">
                <a:hueOff val="0"/>
                <a:satOff val="0"/>
                <a:lumOff val="0"/>
                <a:alphaOff val="0"/>
                <a:tint val="85000"/>
              </a:schemeClr>
            </a:gs>
            <a:gs pos="40000">
              <a:schemeClr val="accent2">
                <a:hueOff val="0"/>
                <a:satOff val="0"/>
                <a:lumOff val="0"/>
                <a:alphaOff val="0"/>
                <a:tint val="92000"/>
              </a:schemeClr>
            </a:gs>
            <a:gs pos="50000">
              <a:schemeClr val="accent2">
                <a:hueOff val="0"/>
                <a:satOff val="0"/>
                <a:lumOff val="0"/>
                <a:alphaOff val="0"/>
                <a:tint val="93000"/>
              </a:schemeClr>
            </a:gs>
            <a:gs pos="60000">
              <a:schemeClr val="accent2">
                <a:hueOff val="0"/>
                <a:satOff val="0"/>
                <a:lumOff val="0"/>
                <a:alphaOff val="0"/>
                <a:tint val="92000"/>
              </a:schemeClr>
            </a:gs>
            <a:gs pos="75000">
              <a:schemeClr val="accent2">
                <a:hueOff val="0"/>
                <a:satOff val="0"/>
                <a:lumOff val="0"/>
                <a:alphaOff val="0"/>
                <a:tint val="83000"/>
                <a:satMod val="108000"/>
              </a:schemeClr>
            </a:gs>
            <a:gs pos="100000">
              <a:schemeClr val="accent2">
                <a:hueOff val="0"/>
                <a:satOff val="0"/>
                <a:lumOff val="0"/>
                <a:alphaOff val="0"/>
                <a:tint val="48000"/>
                <a:satMod val="150000"/>
              </a:schemeClr>
            </a:gs>
          </a:gsLst>
          <a:lin ang="5400000" scaled="0"/>
        </a:gradFill>
        <a:ln>
          <a:noFill/>
        </a:ln>
        <a:effectLst>
          <a:glow rad="101500">
            <a:schemeClr val="accent2">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dirty="0" smtClean="0"/>
            <a:t>BELİRTİLERİ</a:t>
          </a:r>
          <a:endParaRPr lang="tr-TR" sz="3000" b="1" kern="1200" dirty="0"/>
        </a:p>
      </dsp:txBody>
      <dsp:txXfrm>
        <a:off x="0" y="3265436"/>
        <a:ext cx="7661275" cy="578766"/>
      </dsp:txXfrm>
    </dsp:sp>
    <dsp:sp modelId="{07B0DF43-3828-4FCC-BE8E-B16B661DFE56}">
      <dsp:nvSpPr>
        <dsp:cNvPr id="0" name=""/>
        <dsp:cNvSpPr/>
      </dsp:nvSpPr>
      <dsp:spPr>
        <a:xfrm>
          <a:off x="0" y="3822767"/>
          <a:ext cx="3830637" cy="493023"/>
        </a:xfrm>
        <a:prstGeom prst="rect">
          <a:avLst/>
        </a:prstGeom>
        <a:solidFill>
          <a:schemeClr val="accent2">
            <a:tint val="40000"/>
            <a:alpha val="90000"/>
            <a:hueOff val="0"/>
            <a:satOff val="0"/>
            <a:lumOff val="0"/>
            <a:alphaOff val="0"/>
          </a:schemeClr>
        </a:solidFill>
        <a:ln w="12000" cap="flat" cmpd="sng" algn="ctr">
          <a:solidFill>
            <a:schemeClr val="accent2">
              <a:tint val="40000"/>
              <a:alpha val="90000"/>
              <a:hueOff val="0"/>
              <a:satOff val="0"/>
              <a:lumOff val="0"/>
              <a:alphaOff val="0"/>
            </a:schemeClr>
          </a:solidFill>
          <a:prstDash val="solid"/>
        </a:ln>
        <a:effectLst>
          <a:glow rad="63500">
            <a:schemeClr val="accent2">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2">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b="1" kern="1200" dirty="0" smtClean="0"/>
            <a:t>Personelden bir çalışan her gün geç geliyordur</a:t>
          </a:r>
          <a:endParaRPr lang="tr-TR" sz="1600" b="1" kern="1200" dirty="0"/>
        </a:p>
      </dsp:txBody>
      <dsp:txXfrm>
        <a:off x="0" y="3822767"/>
        <a:ext cx="3830637" cy="493023"/>
      </dsp:txXfrm>
    </dsp:sp>
    <dsp:sp modelId="{3F979E7D-3CFA-4FB2-8157-1B396C8295CC}">
      <dsp:nvSpPr>
        <dsp:cNvPr id="0" name=""/>
        <dsp:cNvSpPr/>
      </dsp:nvSpPr>
      <dsp:spPr>
        <a:xfrm>
          <a:off x="3830637" y="3822767"/>
          <a:ext cx="3830637" cy="493023"/>
        </a:xfrm>
        <a:prstGeom prst="rect">
          <a:avLst/>
        </a:prstGeom>
        <a:solidFill>
          <a:schemeClr val="accent3">
            <a:tint val="40000"/>
            <a:alpha val="90000"/>
            <a:hueOff val="0"/>
            <a:satOff val="0"/>
            <a:lumOff val="0"/>
            <a:alphaOff val="0"/>
          </a:schemeClr>
        </a:solidFill>
        <a:ln w="12000" cap="flat" cmpd="sng" algn="ctr">
          <a:solidFill>
            <a:schemeClr val="accent3">
              <a:tint val="40000"/>
              <a:alpha val="90000"/>
              <a:hueOff val="0"/>
              <a:satOff val="0"/>
              <a:lumOff val="0"/>
              <a:alphaOff val="0"/>
            </a:schemeClr>
          </a:solidFill>
          <a:prstDash val="solid"/>
        </a:ln>
        <a:effectLst>
          <a:glow rad="63500">
            <a:schemeClr val="accent3">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3">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b="1" kern="1200" dirty="0" smtClean="0">
              <a:latin typeface="Comic Sans MS" pitchFamily="66" charset="0"/>
            </a:rPr>
            <a:t>Daha kolay ve sık izin alıyordur</a:t>
          </a:r>
          <a:endParaRPr lang="tr-TR" sz="1600" b="1" kern="1200" dirty="0"/>
        </a:p>
      </dsp:txBody>
      <dsp:txXfrm>
        <a:off x="3830637" y="3822767"/>
        <a:ext cx="3830637" cy="493023"/>
      </dsp:txXfrm>
    </dsp:sp>
    <dsp:sp modelId="{8123D467-D5A1-47AB-997C-C70AA276BD6D}">
      <dsp:nvSpPr>
        <dsp:cNvPr id="0" name=""/>
        <dsp:cNvSpPr/>
      </dsp:nvSpPr>
      <dsp:spPr>
        <a:xfrm rot="10800000">
          <a:off x="0" y="1633101"/>
          <a:ext cx="7661275" cy="1648411"/>
        </a:xfrm>
        <a:prstGeom prst="upArrowCallout">
          <a:avLst/>
        </a:prstGeom>
        <a:gradFill rotWithShape="0">
          <a:gsLst>
            <a:gs pos="0">
              <a:schemeClr val="accent3">
                <a:hueOff val="0"/>
                <a:satOff val="0"/>
                <a:lumOff val="0"/>
                <a:alphaOff val="0"/>
                <a:tint val="48000"/>
                <a:satMod val="138000"/>
              </a:schemeClr>
            </a:gs>
            <a:gs pos="25000">
              <a:schemeClr val="accent3">
                <a:hueOff val="0"/>
                <a:satOff val="0"/>
                <a:lumOff val="0"/>
                <a:alphaOff val="0"/>
                <a:tint val="85000"/>
              </a:schemeClr>
            </a:gs>
            <a:gs pos="40000">
              <a:schemeClr val="accent3">
                <a:hueOff val="0"/>
                <a:satOff val="0"/>
                <a:lumOff val="0"/>
                <a:alphaOff val="0"/>
                <a:tint val="92000"/>
              </a:schemeClr>
            </a:gs>
            <a:gs pos="50000">
              <a:schemeClr val="accent3">
                <a:hueOff val="0"/>
                <a:satOff val="0"/>
                <a:lumOff val="0"/>
                <a:alphaOff val="0"/>
                <a:tint val="93000"/>
              </a:schemeClr>
            </a:gs>
            <a:gs pos="60000">
              <a:schemeClr val="accent3">
                <a:hueOff val="0"/>
                <a:satOff val="0"/>
                <a:lumOff val="0"/>
                <a:alphaOff val="0"/>
                <a:tint val="92000"/>
              </a:schemeClr>
            </a:gs>
            <a:gs pos="75000">
              <a:schemeClr val="accent3">
                <a:hueOff val="0"/>
                <a:satOff val="0"/>
                <a:lumOff val="0"/>
                <a:alphaOff val="0"/>
                <a:tint val="83000"/>
                <a:satMod val="108000"/>
              </a:schemeClr>
            </a:gs>
            <a:gs pos="100000">
              <a:schemeClr val="accent3">
                <a:hueOff val="0"/>
                <a:satOff val="0"/>
                <a:lumOff val="0"/>
                <a:alphaOff val="0"/>
                <a:tint val="48000"/>
                <a:satMod val="150000"/>
              </a:schemeClr>
            </a:gs>
          </a:gsLst>
          <a:lin ang="5400000" scaled="0"/>
        </a:gradFill>
        <a:ln>
          <a:noFill/>
        </a:ln>
        <a:effectLst>
          <a:glow rad="101500">
            <a:schemeClr val="accent3">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dirty="0" smtClean="0"/>
            <a:t>OLUŞUM</a:t>
          </a:r>
          <a:endParaRPr lang="tr-TR" sz="3000" b="1" kern="1200" dirty="0"/>
        </a:p>
      </dsp:txBody>
      <dsp:txXfrm rot="-10800000">
        <a:off x="0" y="1633101"/>
        <a:ext cx="7661275" cy="578592"/>
      </dsp:txXfrm>
    </dsp:sp>
    <dsp:sp modelId="{1A4EB9F0-9E14-41F8-9B2B-E53215AD3C4C}">
      <dsp:nvSpPr>
        <dsp:cNvPr id="0" name=""/>
        <dsp:cNvSpPr/>
      </dsp:nvSpPr>
      <dsp:spPr>
        <a:xfrm>
          <a:off x="0" y="2211694"/>
          <a:ext cx="7661275" cy="492875"/>
        </a:xfrm>
        <a:prstGeom prst="rect">
          <a:avLst/>
        </a:prstGeom>
        <a:solidFill>
          <a:schemeClr val="accent4">
            <a:tint val="40000"/>
            <a:alpha val="90000"/>
            <a:hueOff val="0"/>
            <a:satOff val="0"/>
            <a:lumOff val="0"/>
            <a:alphaOff val="0"/>
          </a:schemeClr>
        </a:solidFill>
        <a:ln w="12000" cap="flat" cmpd="sng" algn="ctr">
          <a:solidFill>
            <a:schemeClr val="accent4">
              <a:tint val="40000"/>
              <a:alpha val="90000"/>
              <a:hueOff val="0"/>
              <a:satOff val="0"/>
              <a:lumOff val="0"/>
              <a:alphaOff val="0"/>
            </a:schemeClr>
          </a:solidFill>
          <a:prstDash val="solid"/>
        </a:ln>
        <a:effectLst>
          <a:glow rad="63500">
            <a:schemeClr val="accent4">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4">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tr-TR" sz="1800" b="1" kern="1200" dirty="0" smtClean="0">
              <a:latin typeface="Comic Sans MS" pitchFamily="66" charset="0"/>
            </a:rPr>
            <a:t>Çatışmanın bu aşamasında kişiler çatışmanın var olduğunu anlarlar</a:t>
          </a:r>
          <a:endParaRPr lang="tr-TR" sz="1800" b="1" kern="1200" dirty="0"/>
        </a:p>
      </dsp:txBody>
      <dsp:txXfrm>
        <a:off x="0" y="2211694"/>
        <a:ext cx="7661275" cy="492875"/>
      </dsp:txXfrm>
    </dsp:sp>
    <dsp:sp modelId="{90FF172C-6D0A-4880-86DD-DC683AEB7D84}">
      <dsp:nvSpPr>
        <dsp:cNvPr id="0" name=""/>
        <dsp:cNvSpPr/>
      </dsp:nvSpPr>
      <dsp:spPr>
        <a:xfrm rot="10800000">
          <a:off x="0" y="766"/>
          <a:ext cx="7661275" cy="1648411"/>
        </a:xfrm>
        <a:prstGeom prst="upArrowCallout">
          <a:avLst/>
        </a:prstGeom>
        <a:gradFill rotWithShape="0">
          <a:gsLst>
            <a:gs pos="0">
              <a:schemeClr val="accent4">
                <a:hueOff val="0"/>
                <a:satOff val="0"/>
                <a:lumOff val="0"/>
                <a:alphaOff val="0"/>
                <a:tint val="48000"/>
                <a:satMod val="138000"/>
              </a:schemeClr>
            </a:gs>
            <a:gs pos="25000">
              <a:schemeClr val="accent4">
                <a:hueOff val="0"/>
                <a:satOff val="0"/>
                <a:lumOff val="0"/>
                <a:alphaOff val="0"/>
                <a:tint val="85000"/>
              </a:schemeClr>
            </a:gs>
            <a:gs pos="40000">
              <a:schemeClr val="accent4">
                <a:hueOff val="0"/>
                <a:satOff val="0"/>
                <a:lumOff val="0"/>
                <a:alphaOff val="0"/>
                <a:tint val="92000"/>
              </a:schemeClr>
            </a:gs>
            <a:gs pos="50000">
              <a:schemeClr val="accent4">
                <a:hueOff val="0"/>
                <a:satOff val="0"/>
                <a:lumOff val="0"/>
                <a:alphaOff val="0"/>
                <a:tint val="93000"/>
              </a:schemeClr>
            </a:gs>
            <a:gs pos="60000">
              <a:schemeClr val="accent4">
                <a:hueOff val="0"/>
                <a:satOff val="0"/>
                <a:lumOff val="0"/>
                <a:alphaOff val="0"/>
                <a:tint val="92000"/>
              </a:schemeClr>
            </a:gs>
            <a:gs pos="75000">
              <a:schemeClr val="accent4">
                <a:hueOff val="0"/>
                <a:satOff val="0"/>
                <a:lumOff val="0"/>
                <a:alphaOff val="0"/>
                <a:tint val="83000"/>
                <a:satMod val="108000"/>
              </a:schemeClr>
            </a:gs>
            <a:gs pos="100000">
              <a:schemeClr val="accent4">
                <a:hueOff val="0"/>
                <a:satOff val="0"/>
                <a:lumOff val="0"/>
                <a:alphaOff val="0"/>
                <a:tint val="48000"/>
                <a:satMod val="150000"/>
              </a:schemeClr>
            </a:gs>
          </a:gsLst>
          <a:lin ang="5400000" scaled="0"/>
        </a:gradFill>
        <a:ln>
          <a:noFill/>
        </a:ln>
        <a:effectLst>
          <a:glow rad="101500">
            <a:schemeClr val="accent4">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tr-TR" sz="3600" b="1" kern="1200" dirty="0" smtClean="0"/>
            <a:t>2. AŞAMA</a:t>
          </a:r>
          <a:endParaRPr lang="tr-TR" sz="3600" b="1" kern="1200" dirty="0"/>
        </a:p>
      </dsp:txBody>
      <dsp:txXfrm rot="-10800000">
        <a:off x="0" y="766"/>
        <a:ext cx="7661275" cy="578592"/>
      </dsp:txXfrm>
    </dsp:sp>
    <dsp:sp modelId="{AB958123-246B-4B0E-AF23-6000CE0C2A4B}">
      <dsp:nvSpPr>
        <dsp:cNvPr id="0" name=""/>
        <dsp:cNvSpPr/>
      </dsp:nvSpPr>
      <dsp:spPr>
        <a:xfrm>
          <a:off x="0" y="579359"/>
          <a:ext cx="7661275" cy="492875"/>
        </a:xfrm>
        <a:prstGeom prst="rect">
          <a:avLst/>
        </a:prstGeom>
        <a:solidFill>
          <a:schemeClr val="accent5">
            <a:tint val="40000"/>
            <a:alpha val="90000"/>
            <a:hueOff val="0"/>
            <a:satOff val="0"/>
            <a:lumOff val="0"/>
            <a:alphaOff val="0"/>
          </a:schemeClr>
        </a:solidFill>
        <a:ln w="12000" cap="flat" cmpd="sng" algn="ctr">
          <a:solidFill>
            <a:schemeClr val="accent5">
              <a:tint val="40000"/>
              <a:alpha val="90000"/>
              <a:hueOff val="0"/>
              <a:satOff val="0"/>
              <a:lumOff val="0"/>
              <a:alphaOff val="0"/>
            </a:schemeClr>
          </a:solidFill>
          <a:prstDash val="solid"/>
        </a:ln>
        <a:effectLst>
          <a:glow rad="63500">
            <a:schemeClr val="accent5">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5">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tr-TR" sz="2400" b="1" i="1" kern="1200" dirty="0" smtClean="0">
              <a:latin typeface="Comic Sans MS" pitchFamily="66" charset="0"/>
            </a:rPr>
            <a:t>(Algılanan)</a:t>
          </a:r>
          <a:r>
            <a:rPr lang="tr-TR" sz="2400" b="1" kern="1200" dirty="0" smtClean="0">
              <a:latin typeface="Comic Sans MS" pitchFamily="66" charset="0"/>
            </a:rPr>
            <a:t> </a:t>
          </a:r>
          <a:endParaRPr lang="tr-TR" sz="2400" b="1" kern="1200" dirty="0"/>
        </a:p>
      </dsp:txBody>
      <dsp:txXfrm>
        <a:off x="0" y="579359"/>
        <a:ext cx="7661275" cy="4928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46FF7-6E98-4590-93F4-271CD6CD2AD6}">
      <dsp:nvSpPr>
        <dsp:cNvPr id="0" name=""/>
        <dsp:cNvSpPr/>
      </dsp:nvSpPr>
      <dsp:spPr>
        <a:xfrm>
          <a:off x="0" y="3265436"/>
          <a:ext cx="7661275" cy="1071789"/>
        </a:xfrm>
        <a:prstGeom prst="rect">
          <a:avLst/>
        </a:prstGeom>
        <a:gradFill rotWithShape="0">
          <a:gsLst>
            <a:gs pos="0">
              <a:schemeClr val="accent2">
                <a:hueOff val="0"/>
                <a:satOff val="0"/>
                <a:lumOff val="0"/>
                <a:alphaOff val="0"/>
                <a:tint val="48000"/>
                <a:satMod val="138000"/>
              </a:schemeClr>
            </a:gs>
            <a:gs pos="25000">
              <a:schemeClr val="accent2">
                <a:hueOff val="0"/>
                <a:satOff val="0"/>
                <a:lumOff val="0"/>
                <a:alphaOff val="0"/>
                <a:tint val="85000"/>
              </a:schemeClr>
            </a:gs>
            <a:gs pos="40000">
              <a:schemeClr val="accent2">
                <a:hueOff val="0"/>
                <a:satOff val="0"/>
                <a:lumOff val="0"/>
                <a:alphaOff val="0"/>
                <a:tint val="92000"/>
              </a:schemeClr>
            </a:gs>
            <a:gs pos="50000">
              <a:schemeClr val="accent2">
                <a:hueOff val="0"/>
                <a:satOff val="0"/>
                <a:lumOff val="0"/>
                <a:alphaOff val="0"/>
                <a:tint val="93000"/>
              </a:schemeClr>
            </a:gs>
            <a:gs pos="60000">
              <a:schemeClr val="accent2">
                <a:hueOff val="0"/>
                <a:satOff val="0"/>
                <a:lumOff val="0"/>
                <a:alphaOff val="0"/>
                <a:tint val="92000"/>
              </a:schemeClr>
            </a:gs>
            <a:gs pos="75000">
              <a:schemeClr val="accent2">
                <a:hueOff val="0"/>
                <a:satOff val="0"/>
                <a:lumOff val="0"/>
                <a:alphaOff val="0"/>
                <a:tint val="83000"/>
                <a:satMod val="108000"/>
              </a:schemeClr>
            </a:gs>
            <a:gs pos="100000">
              <a:schemeClr val="accent2">
                <a:hueOff val="0"/>
                <a:satOff val="0"/>
                <a:lumOff val="0"/>
                <a:alphaOff val="0"/>
                <a:tint val="48000"/>
                <a:satMod val="150000"/>
              </a:schemeClr>
            </a:gs>
          </a:gsLst>
          <a:lin ang="5400000" scaled="0"/>
        </a:gradFill>
        <a:ln>
          <a:noFill/>
        </a:ln>
        <a:effectLst>
          <a:glow rad="101500">
            <a:schemeClr val="accent2">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dirty="0" smtClean="0"/>
            <a:t>BELİRTİLERİ</a:t>
          </a:r>
          <a:endParaRPr lang="tr-TR" sz="3000" b="1" kern="1200" dirty="0"/>
        </a:p>
      </dsp:txBody>
      <dsp:txXfrm>
        <a:off x="0" y="3265436"/>
        <a:ext cx="7661275" cy="578766"/>
      </dsp:txXfrm>
    </dsp:sp>
    <dsp:sp modelId="{07B0DF43-3828-4FCC-BE8E-B16B661DFE56}">
      <dsp:nvSpPr>
        <dsp:cNvPr id="0" name=""/>
        <dsp:cNvSpPr/>
      </dsp:nvSpPr>
      <dsp:spPr>
        <a:xfrm>
          <a:off x="0" y="3822767"/>
          <a:ext cx="3830637" cy="493023"/>
        </a:xfrm>
        <a:prstGeom prst="rect">
          <a:avLst/>
        </a:prstGeom>
        <a:solidFill>
          <a:schemeClr val="accent2">
            <a:tint val="40000"/>
            <a:alpha val="90000"/>
            <a:hueOff val="0"/>
            <a:satOff val="0"/>
            <a:lumOff val="0"/>
            <a:alphaOff val="0"/>
          </a:schemeClr>
        </a:solidFill>
        <a:ln w="12000" cap="flat" cmpd="sng" algn="ctr">
          <a:solidFill>
            <a:schemeClr val="accent2">
              <a:tint val="40000"/>
              <a:alpha val="90000"/>
              <a:hueOff val="0"/>
              <a:satOff val="0"/>
              <a:lumOff val="0"/>
              <a:alphaOff val="0"/>
            </a:schemeClr>
          </a:solidFill>
          <a:prstDash val="solid"/>
        </a:ln>
        <a:effectLst>
          <a:glow rad="63500">
            <a:schemeClr val="accent2">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2">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tr-TR" sz="1400" b="1" kern="1200" dirty="0" smtClean="0">
              <a:latin typeface="Comic Sans MS" pitchFamily="66" charset="0"/>
            </a:rPr>
            <a:t>Çatışma kişileri rahatsız etmeye başlar</a:t>
          </a:r>
          <a:endParaRPr lang="tr-TR" sz="1400" b="1" kern="1200" dirty="0"/>
        </a:p>
      </dsp:txBody>
      <dsp:txXfrm>
        <a:off x="0" y="3822767"/>
        <a:ext cx="3830637" cy="493023"/>
      </dsp:txXfrm>
    </dsp:sp>
    <dsp:sp modelId="{3F979E7D-3CFA-4FB2-8157-1B396C8295CC}">
      <dsp:nvSpPr>
        <dsp:cNvPr id="0" name=""/>
        <dsp:cNvSpPr/>
      </dsp:nvSpPr>
      <dsp:spPr>
        <a:xfrm>
          <a:off x="3830637" y="3822767"/>
          <a:ext cx="3830637" cy="493023"/>
        </a:xfrm>
        <a:prstGeom prst="rect">
          <a:avLst/>
        </a:prstGeom>
        <a:solidFill>
          <a:schemeClr val="accent3">
            <a:tint val="40000"/>
            <a:alpha val="90000"/>
            <a:hueOff val="0"/>
            <a:satOff val="0"/>
            <a:lumOff val="0"/>
            <a:alphaOff val="0"/>
          </a:schemeClr>
        </a:solidFill>
        <a:ln w="12000" cap="flat" cmpd="sng" algn="ctr">
          <a:solidFill>
            <a:schemeClr val="accent3">
              <a:tint val="40000"/>
              <a:alpha val="90000"/>
              <a:hueOff val="0"/>
              <a:satOff val="0"/>
              <a:lumOff val="0"/>
              <a:alphaOff val="0"/>
            </a:schemeClr>
          </a:solidFill>
          <a:prstDash val="solid"/>
        </a:ln>
        <a:effectLst>
          <a:glow rad="63500">
            <a:schemeClr val="accent3">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3">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tr-TR" sz="1200" b="1" kern="1200" dirty="0" smtClean="0">
              <a:latin typeface="Comic Sans MS" pitchFamily="66" charset="0"/>
            </a:rPr>
            <a:t>ikinci aşamadan farkı, fark ettiğimiz çatışmanın bizi rahatsız etmeye ve engellemeye başlamasıdır</a:t>
          </a:r>
          <a:endParaRPr lang="tr-TR" sz="1200" b="1" kern="1200" dirty="0"/>
        </a:p>
      </dsp:txBody>
      <dsp:txXfrm>
        <a:off x="3830637" y="3822767"/>
        <a:ext cx="3830637" cy="493023"/>
      </dsp:txXfrm>
    </dsp:sp>
    <dsp:sp modelId="{8123D467-D5A1-47AB-997C-C70AA276BD6D}">
      <dsp:nvSpPr>
        <dsp:cNvPr id="0" name=""/>
        <dsp:cNvSpPr/>
      </dsp:nvSpPr>
      <dsp:spPr>
        <a:xfrm rot="10800000">
          <a:off x="0" y="1633101"/>
          <a:ext cx="7661275" cy="1648411"/>
        </a:xfrm>
        <a:prstGeom prst="upArrowCallout">
          <a:avLst/>
        </a:prstGeom>
        <a:gradFill rotWithShape="0">
          <a:gsLst>
            <a:gs pos="0">
              <a:schemeClr val="accent3">
                <a:hueOff val="0"/>
                <a:satOff val="0"/>
                <a:lumOff val="0"/>
                <a:alphaOff val="0"/>
                <a:tint val="48000"/>
                <a:satMod val="138000"/>
              </a:schemeClr>
            </a:gs>
            <a:gs pos="25000">
              <a:schemeClr val="accent3">
                <a:hueOff val="0"/>
                <a:satOff val="0"/>
                <a:lumOff val="0"/>
                <a:alphaOff val="0"/>
                <a:tint val="85000"/>
              </a:schemeClr>
            </a:gs>
            <a:gs pos="40000">
              <a:schemeClr val="accent3">
                <a:hueOff val="0"/>
                <a:satOff val="0"/>
                <a:lumOff val="0"/>
                <a:alphaOff val="0"/>
                <a:tint val="92000"/>
              </a:schemeClr>
            </a:gs>
            <a:gs pos="50000">
              <a:schemeClr val="accent3">
                <a:hueOff val="0"/>
                <a:satOff val="0"/>
                <a:lumOff val="0"/>
                <a:alphaOff val="0"/>
                <a:tint val="93000"/>
              </a:schemeClr>
            </a:gs>
            <a:gs pos="60000">
              <a:schemeClr val="accent3">
                <a:hueOff val="0"/>
                <a:satOff val="0"/>
                <a:lumOff val="0"/>
                <a:alphaOff val="0"/>
                <a:tint val="92000"/>
              </a:schemeClr>
            </a:gs>
            <a:gs pos="75000">
              <a:schemeClr val="accent3">
                <a:hueOff val="0"/>
                <a:satOff val="0"/>
                <a:lumOff val="0"/>
                <a:alphaOff val="0"/>
                <a:tint val="83000"/>
                <a:satMod val="108000"/>
              </a:schemeClr>
            </a:gs>
            <a:gs pos="100000">
              <a:schemeClr val="accent3">
                <a:hueOff val="0"/>
                <a:satOff val="0"/>
                <a:lumOff val="0"/>
                <a:alphaOff val="0"/>
                <a:tint val="48000"/>
                <a:satMod val="150000"/>
              </a:schemeClr>
            </a:gs>
          </a:gsLst>
          <a:lin ang="5400000" scaled="0"/>
        </a:gradFill>
        <a:ln>
          <a:noFill/>
        </a:ln>
        <a:effectLst>
          <a:glow rad="101500">
            <a:schemeClr val="accent3">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dirty="0" smtClean="0"/>
            <a:t>OLUŞUM</a:t>
          </a:r>
          <a:endParaRPr lang="tr-TR" sz="3000" b="1" kern="1200" dirty="0"/>
        </a:p>
      </dsp:txBody>
      <dsp:txXfrm rot="-10800000">
        <a:off x="0" y="1633101"/>
        <a:ext cx="7661275" cy="578592"/>
      </dsp:txXfrm>
    </dsp:sp>
    <dsp:sp modelId="{1A4EB9F0-9E14-41F8-9B2B-E53215AD3C4C}">
      <dsp:nvSpPr>
        <dsp:cNvPr id="0" name=""/>
        <dsp:cNvSpPr/>
      </dsp:nvSpPr>
      <dsp:spPr>
        <a:xfrm>
          <a:off x="0" y="2211694"/>
          <a:ext cx="7661275" cy="492875"/>
        </a:xfrm>
        <a:prstGeom prst="rect">
          <a:avLst/>
        </a:prstGeom>
        <a:solidFill>
          <a:schemeClr val="accent4">
            <a:tint val="40000"/>
            <a:alpha val="90000"/>
            <a:hueOff val="0"/>
            <a:satOff val="0"/>
            <a:lumOff val="0"/>
            <a:alphaOff val="0"/>
          </a:schemeClr>
        </a:solidFill>
        <a:ln w="12000" cap="flat" cmpd="sng" algn="ctr">
          <a:solidFill>
            <a:schemeClr val="accent4">
              <a:tint val="40000"/>
              <a:alpha val="90000"/>
              <a:hueOff val="0"/>
              <a:satOff val="0"/>
              <a:lumOff val="0"/>
              <a:alphaOff val="0"/>
            </a:schemeClr>
          </a:solidFill>
          <a:prstDash val="solid"/>
        </a:ln>
        <a:effectLst>
          <a:glow rad="63500">
            <a:schemeClr val="accent4">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4">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tr-TR" sz="1300" b="1" kern="1200" dirty="0" smtClean="0">
              <a:latin typeface="Comic Sans MS" pitchFamily="66" charset="0"/>
            </a:rPr>
            <a:t>Bir veya daha çok tarafın anlaşmazlıklar veya yanlış anlamalar sonucunda gerginlik veya kaygı hissetmesiyle birlikte çatışma, algılanan çatışmadan hissedilen çatışmaya dönüşür </a:t>
          </a:r>
          <a:endParaRPr lang="tr-TR" sz="1300" b="1" kern="1200" dirty="0"/>
        </a:p>
      </dsp:txBody>
      <dsp:txXfrm>
        <a:off x="0" y="2211694"/>
        <a:ext cx="7661275" cy="492875"/>
      </dsp:txXfrm>
    </dsp:sp>
    <dsp:sp modelId="{90FF172C-6D0A-4880-86DD-DC683AEB7D84}">
      <dsp:nvSpPr>
        <dsp:cNvPr id="0" name=""/>
        <dsp:cNvSpPr/>
      </dsp:nvSpPr>
      <dsp:spPr>
        <a:xfrm rot="10800000">
          <a:off x="0" y="766"/>
          <a:ext cx="7661275" cy="1648411"/>
        </a:xfrm>
        <a:prstGeom prst="upArrowCallout">
          <a:avLst/>
        </a:prstGeom>
        <a:gradFill rotWithShape="0">
          <a:gsLst>
            <a:gs pos="0">
              <a:schemeClr val="accent4">
                <a:hueOff val="0"/>
                <a:satOff val="0"/>
                <a:lumOff val="0"/>
                <a:alphaOff val="0"/>
                <a:tint val="48000"/>
                <a:satMod val="138000"/>
              </a:schemeClr>
            </a:gs>
            <a:gs pos="25000">
              <a:schemeClr val="accent4">
                <a:hueOff val="0"/>
                <a:satOff val="0"/>
                <a:lumOff val="0"/>
                <a:alphaOff val="0"/>
                <a:tint val="85000"/>
              </a:schemeClr>
            </a:gs>
            <a:gs pos="40000">
              <a:schemeClr val="accent4">
                <a:hueOff val="0"/>
                <a:satOff val="0"/>
                <a:lumOff val="0"/>
                <a:alphaOff val="0"/>
                <a:tint val="92000"/>
              </a:schemeClr>
            </a:gs>
            <a:gs pos="50000">
              <a:schemeClr val="accent4">
                <a:hueOff val="0"/>
                <a:satOff val="0"/>
                <a:lumOff val="0"/>
                <a:alphaOff val="0"/>
                <a:tint val="93000"/>
              </a:schemeClr>
            </a:gs>
            <a:gs pos="60000">
              <a:schemeClr val="accent4">
                <a:hueOff val="0"/>
                <a:satOff val="0"/>
                <a:lumOff val="0"/>
                <a:alphaOff val="0"/>
                <a:tint val="92000"/>
              </a:schemeClr>
            </a:gs>
            <a:gs pos="75000">
              <a:schemeClr val="accent4">
                <a:hueOff val="0"/>
                <a:satOff val="0"/>
                <a:lumOff val="0"/>
                <a:alphaOff val="0"/>
                <a:tint val="83000"/>
                <a:satMod val="108000"/>
              </a:schemeClr>
            </a:gs>
            <a:gs pos="100000">
              <a:schemeClr val="accent4">
                <a:hueOff val="0"/>
                <a:satOff val="0"/>
                <a:lumOff val="0"/>
                <a:alphaOff val="0"/>
                <a:tint val="48000"/>
                <a:satMod val="150000"/>
              </a:schemeClr>
            </a:gs>
          </a:gsLst>
          <a:lin ang="5400000" scaled="0"/>
        </a:gradFill>
        <a:ln>
          <a:noFill/>
        </a:ln>
        <a:effectLst>
          <a:glow rad="101500">
            <a:schemeClr val="accent4">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tr-TR" sz="3600" b="1" kern="1200" dirty="0" smtClean="0"/>
            <a:t>3. AŞAMA</a:t>
          </a:r>
          <a:endParaRPr lang="tr-TR" sz="3600" b="1" kern="1200" dirty="0"/>
        </a:p>
      </dsp:txBody>
      <dsp:txXfrm rot="-10800000">
        <a:off x="0" y="766"/>
        <a:ext cx="7661275" cy="578592"/>
      </dsp:txXfrm>
    </dsp:sp>
    <dsp:sp modelId="{AB958123-246B-4B0E-AF23-6000CE0C2A4B}">
      <dsp:nvSpPr>
        <dsp:cNvPr id="0" name=""/>
        <dsp:cNvSpPr/>
      </dsp:nvSpPr>
      <dsp:spPr>
        <a:xfrm>
          <a:off x="0" y="579359"/>
          <a:ext cx="7661275" cy="492875"/>
        </a:xfrm>
        <a:prstGeom prst="rect">
          <a:avLst/>
        </a:prstGeom>
        <a:solidFill>
          <a:schemeClr val="accent5">
            <a:tint val="40000"/>
            <a:alpha val="90000"/>
            <a:hueOff val="0"/>
            <a:satOff val="0"/>
            <a:lumOff val="0"/>
            <a:alphaOff val="0"/>
          </a:schemeClr>
        </a:solidFill>
        <a:ln w="12000" cap="flat" cmpd="sng" algn="ctr">
          <a:solidFill>
            <a:schemeClr val="accent5">
              <a:tint val="40000"/>
              <a:alpha val="90000"/>
              <a:hueOff val="0"/>
              <a:satOff val="0"/>
              <a:lumOff val="0"/>
              <a:alphaOff val="0"/>
            </a:schemeClr>
          </a:solidFill>
          <a:prstDash val="solid"/>
        </a:ln>
        <a:effectLst>
          <a:glow rad="63500">
            <a:schemeClr val="accent5">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5">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tr-TR" sz="2400" b="1" i="1" kern="1200" dirty="0" smtClean="0">
              <a:latin typeface="Comic Sans MS" pitchFamily="66" charset="0"/>
            </a:rPr>
            <a:t>(Hissedilen)</a:t>
          </a:r>
          <a:r>
            <a:rPr lang="tr-TR" sz="2400" b="1" kern="1200" dirty="0" smtClean="0">
              <a:latin typeface="Comic Sans MS" pitchFamily="66" charset="0"/>
            </a:rPr>
            <a:t> </a:t>
          </a:r>
          <a:endParaRPr lang="tr-TR" sz="2400" b="1" kern="1200" dirty="0"/>
        </a:p>
      </dsp:txBody>
      <dsp:txXfrm>
        <a:off x="0" y="579359"/>
        <a:ext cx="7661275" cy="4928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46FF7-6E98-4590-93F4-271CD6CD2AD6}">
      <dsp:nvSpPr>
        <dsp:cNvPr id="0" name=""/>
        <dsp:cNvSpPr/>
      </dsp:nvSpPr>
      <dsp:spPr>
        <a:xfrm>
          <a:off x="0" y="3265436"/>
          <a:ext cx="7661275" cy="1071789"/>
        </a:xfrm>
        <a:prstGeom prst="rect">
          <a:avLst/>
        </a:prstGeom>
        <a:gradFill rotWithShape="0">
          <a:gsLst>
            <a:gs pos="0">
              <a:schemeClr val="accent2">
                <a:hueOff val="0"/>
                <a:satOff val="0"/>
                <a:lumOff val="0"/>
                <a:alphaOff val="0"/>
                <a:tint val="48000"/>
                <a:satMod val="138000"/>
              </a:schemeClr>
            </a:gs>
            <a:gs pos="25000">
              <a:schemeClr val="accent2">
                <a:hueOff val="0"/>
                <a:satOff val="0"/>
                <a:lumOff val="0"/>
                <a:alphaOff val="0"/>
                <a:tint val="85000"/>
              </a:schemeClr>
            </a:gs>
            <a:gs pos="40000">
              <a:schemeClr val="accent2">
                <a:hueOff val="0"/>
                <a:satOff val="0"/>
                <a:lumOff val="0"/>
                <a:alphaOff val="0"/>
                <a:tint val="92000"/>
              </a:schemeClr>
            </a:gs>
            <a:gs pos="50000">
              <a:schemeClr val="accent2">
                <a:hueOff val="0"/>
                <a:satOff val="0"/>
                <a:lumOff val="0"/>
                <a:alphaOff val="0"/>
                <a:tint val="93000"/>
              </a:schemeClr>
            </a:gs>
            <a:gs pos="60000">
              <a:schemeClr val="accent2">
                <a:hueOff val="0"/>
                <a:satOff val="0"/>
                <a:lumOff val="0"/>
                <a:alphaOff val="0"/>
                <a:tint val="92000"/>
              </a:schemeClr>
            </a:gs>
            <a:gs pos="75000">
              <a:schemeClr val="accent2">
                <a:hueOff val="0"/>
                <a:satOff val="0"/>
                <a:lumOff val="0"/>
                <a:alphaOff val="0"/>
                <a:tint val="83000"/>
                <a:satMod val="108000"/>
              </a:schemeClr>
            </a:gs>
            <a:gs pos="100000">
              <a:schemeClr val="accent2">
                <a:hueOff val="0"/>
                <a:satOff val="0"/>
                <a:lumOff val="0"/>
                <a:alphaOff val="0"/>
                <a:tint val="48000"/>
                <a:satMod val="150000"/>
              </a:schemeClr>
            </a:gs>
          </a:gsLst>
          <a:lin ang="5400000" scaled="0"/>
        </a:gradFill>
        <a:ln>
          <a:noFill/>
        </a:ln>
        <a:effectLst>
          <a:glow rad="101500">
            <a:schemeClr val="accent2">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dirty="0" smtClean="0"/>
            <a:t>BELİRTİLERİ</a:t>
          </a:r>
          <a:endParaRPr lang="tr-TR" sz="3000" b="1" kern="1200" dirty="0"/>
        </a:p>
      </dsp:txBody>
      <dsp:txXfrm>
        <a:off x="0" y="3265436"/>
        <a:ext cx="7661275" cy="578766"/>
      </dsp:txXfrm>
    </dsp:sp>
    <dsp:sp modelId="{07B0DF43-3828-4FCC-BE8E-B16B661DFE56}">
      <dsp:nvSpPr>
        <dsp:cNvPr id="0" name=""/>
        <dsp:cNvSpPr/>
      </dsp:nvSpPr>
      <dsp:spPr>
        <a:xfrm>
          <a:off x="0" y="3822767"/>
          <a:ext cx="3830637" cy="493023"/>
        </a:xfrm>
        <a:prstGeom prst="rect">
          <a:avLst/>
        </a:prstGeom>
        <a:solidFill>
          <a:schemeClr val="accent2">
            <a:tint val="40000"/>
            <a:alpha val="90000"/>
            <a:hueOff val="0"/>
            <a:satOff val="0"/>
            <a:lumOff val="0"/>
            <a:alphaOff val="0"/>
          </a:schemeClr>
        </a:solidFill>
        <a:ln w="12000" cap="flat" cmpd="sng" algn="ctr">
          <a:solidFill>
            <a:schemeClr val="accent2">
              <a:tint val="40000"/>
              <a:alpha val="90000"/>
              <a:hueOff val="0"/>
              <a:satOff val="0"/>
              <a:lumOff val="0"/>
              <a:alphaOff val="0"/>
            </a:schemeClr>
          </a:solidFill>
          <a:prstDash val="solid"/>
        </a:ln>
        <a:effectLst>
          <a:glow rad="63500">
            <a:schemeClr val="accent2">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2">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tr-TR" sz="1400" b="1" kern="1200" dirty="0" smtClean="0">
              <a:latin typeface="Comic Sans MS" pitchFamily="66" charset="0"/>
            </a:rPr>
            <a:t>Karşılıklı sözlü yada fiziksel sataşmalar</a:t>
          </a:r>
          <a:endParaRPr lang="tr-TR" sz="1400" b="1" kern="1200" dirty="0"/>
        </a:p>
      </dsp:txBody>
      <dsp:txXfrm>
        <a:off x="0" y="3822767"/>
        <a:ext cx="3830637" cy="493023"/>
      </dsp:txXfrm>
    </dsp:sp>
    <dsp:sp modelId="{3F979E7D-3CFA-4FB2-8157-1B396C8295CC}">
      <dsp:nvSpPr>
        <dsp:cNvPr id="0" name=""/>
        <dsp:cNvSpPr/>
      </dsp:nvSpPr>
      <dsp:spPr>
        <a:xfrm>
          <a:off x="3830637" y="3822767"/>
          <a:ext cx="3830637" cy="493023"/>
        </a:xfrm>
        <a:prstGeom prst="rect">
          <a:avLst/>
        </a:prstGeom>
        <a:solidFill>
          <a:schemeClr val="accent3">
            <a:tint val="40000"/>
            <a:alpha val="90000"/>
            <a:hueOff val="0"/>
            <a:satOff val="0"/>
            <a:lumOff val="0"/>
            <a:alphaOff val="0"/>
          </a:schemeClr>
        </a:solidFill>
        <a:ln w="12000" cap="flat" cmpd="sng" algn="ctr">
          <a:solidFill>
            <a:schemeClr val="accent3">
              <a:tint val="40000"/>
              <a:alpha val="90000"/>
              <a:hueOff val="0"/>
              <a:satOff val="0"/>
              <a:lumOff val="0"/>
              <a:alphaOff val="0"/>
            </a:schemeClr>
          </a:solidFill>
          <a:prstDash val="solid"/>
        </a:ln>
        <a:effectLst>
          <a:glow rad="63500">
            <a:schemeClr val="accent3">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3">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tr-TR" sz="1600" b="1" kern="1200" dirty="0" smtClean="0">
              <a:latin typeface="Comic Sans MS" pitchFamily="66" charset="0"/>
            </a:rPr>
            <a:t>Şikayetler</a:t>
          </a:r>
          <a:endParaRPr lang="tr-TR" sz="1600" b="1" kern="1200" dirty="0"/>
        </a:p>
      </dsp:txBody>
      <dsp:txXfrm>
        <a:off x="3830637" y="3822767"/>
        <a:ext cx="3830637" cy="493023"/>
      </dsp:txXfrm>
    </dsp:sp>
    <dsp:sp modelId="{8123D467-D5A1-47AB-997C-C70AA276BD6D}">
      <dsp:nvSpPr>
        <dsp:cNvPr id="0" name=""/>
        <dsp:cNvSpPr/>
      </dsp:nvSpPr>
      <dsp:spPr>
        <a:xfrm rot="10800000">
          <a:off x="0" y="1633101"/>
          <a:ext cx="7661275" cy="1648411"/>
        </a:xfrm>
        <a:prstGeom prst="upArrowCallout">
          <a:avLst/>
        </a:prstGeom>
        <a:gradFill rotWithShape="0">
          <a:gsLst>
            <a:gs pos="0">
              <a:schemeClr val="accent3">
                <a:hueOff val="0"/>
                <a:satOff val="0"/>
                <a:lumOff val="0"/>
                <a:alphaOff val="0"/>
                <a:tint val="48000"/>
                <a:satMod val="138000"/>
              </a:schemeClr>
            </a:gs>
            <a:gs pos="25000">
              <a:schemeClr val="accent3">
                <a:hueOff val="0"/>
                <a:satOff val="0"/>
                <a:lumOff val="0"/>
                <a:alphaOff val="0"/>
                <a:tint val="85000"/>
              </a:schemeClr>
            </a:gs>
            <a:gs pos="40000">
              <a:schemeClr val="accent3">
                <a:hueOff val="0"/>
                <a:satOff val="0"/>
                <a:lumOff val="0"/>
                <a:alphaOff val="0"/>
                <a:tint val="92000"/>
              </a:schemeClr>
            </a:gs>
            <a:gs pos="50000">
              <a:schemeClr val="accent3">
                <a:hueOff val="0"/>
                <a:satOff val="0"/>
                <a:lumOff val="0"/>
                <a:alphaOff val="0"/>
                <a:tint val="93000"/>
              </a:schemeClr>
            </a:gs>
            <a:gs pos="60000">
              <a:schemeClr val="accent3">
                <a:hueOff val="0"/>
                <a:satOff val="0"/>
                <a:lumOff val="0"/>
                <a:alphaOff val="0"/>
                <a:tint val="92000"/>
              </a:schemeClr>
            </a:gs>
            <a:gs pos="75000">
              <a:schemeClr val="accent3">
                <a:hueOff val="0"/>
                <a:satOff val="0"/>
                <a:lumOff val="0"/>
                <a:alphaOff val="0"/>
                <a:tint val="83000"/>
                <a:satMod val="108000"/>
              </a:schemeClr>
            </a:gs>
            <a:gs pos="100000">
              <a:schemeClr val="accent3">
                <a:hueOff val="0"/>
                <a:satOff val="0"/>
                <a:lumOff val="0"/>
                <a:alphaOff val="0"/>
                <a:tint val="48000"/>
                <a:satMod val="150000"/>
              </a:schemeClr>
            </a:gs>
          </a:gsLst>
          <a:lin ang="5400000" scaled="0"/>
        </a:gradFill>
        <a:ln>
          <a:noFill/>
        </a:ln>
        <a:effectLst>
          <a:glow rad="101500">
            <a:schemeClr val="accent3">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dirty="0" smtClean="0"/>
            <a:t>OLUŞUM</a:t>
          </a:r>
          <a:endParaRPr lang="tr-TR" sz="3000" b="1" kern="1200" dirty="0"/>
        </a:p>
      </dsp:txBody>
      <dsp:txXfrm rot="-10800000">
        <a:off x="0" y="1633101"/>
        <a:ext cx="7661275" cy="578592"/>
      </dsp:txXfrm>
    </dsp:sp>
    <dsp:sp modelId="{1A4EB9F0-9E14-41F8-9B2B-E53215AD3C4C}">
      <dsp:nvSpPr>
        <dsp:cNvPr id="0" name=""/>
        <dsp:cNvSpPr/>
      </dsp:nvSpPr>
      <dsp:spPr>
        <a:xfrm>
          <a:off x="0" y="2211694"/>
          <a:ext cx="7661275" cy="492875"/>
        </a:xfrm>
        <a:prstGeom prst="rect">
          <a:avLst/>
        </a:prstGeom>
        <a:solidFill>
          <a:schemeClr val="accent4">
            <a:tint val="40000"/>
            <a:alpha val="90000"/>
            <a:hueOff val="0"/>
            <a:satOff val="0"/>
            <a:lumOff val="0"/>
            <a:alphaOff val="0"/>
          </a:schemeClr>
        </a:solidFill>
        <a:ln w="12000" cap="flat" cmpd="sng" algn="ctr">
          <a:solidFill>
            <a:schemeClr val="accent4">
              <a:tint val="40000"/>
              <a:alpha val="90000"/>
              <a:hueOff val="0"/>
              <a:satOff val="0"/>
              <a:lumOff val="0"/>
              <a:alphaOff val="0"/>
            </a:schemeClr>
          </a:solidFill>
          <a:prstDash val="solid"/>
        </a:ln>
        <a:effectLst>
          <a:glow rad="63500">
            <a:schemeClr val="accent4">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4">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tr-TR" sz="1300" b="1" kern="1200" dirty="0" smtClean="0">
              <a:latin typeface="Comic Sans MS" pitchFamily="66" charset="0"/>
            </a:rPr>
            <a:t>Bu aşamada artık çatışma yaşanan konu ile ilgili karşılıklı tartışma, birbirini uyarma başlar.</a:t>
          </a:r>
          <a:endParaRPr lang="tr-TR" sz="1300" b="1" kern="1200" dirty="0"/>
        </a:p>
      </dsp:txBody>
      <dsp:txXfrm>
        <a:off x="0" y="2211694"/>
        <a:ext cx="7661275" cy="492875"/>
      </dsp:txXfrm>
    </dsp:sp>
    <dsp:sp modelId="{90FF172C-6D0A-4880-86DD-DC683AEB7D84}">
      <dsp:nvSpPr>
        <dsp:cNvPr id="0" name=""/>
        <dsp:cNvSpPr/>
      </dsp:nvSpPr>
      <dsp:spPr>
        <a:xfrm rot="10800000">
          <a:off x="0" y="766"/>
          <a:ext cx="7661275" cy="1648411"/>
        </a:xfrm>
        <a:prstGeom prst="upArrowCallout">
          <a:avLst/>
        </a:prstGeom>
        <a:gradFill rotWithShape="0">
          <a:gsLst>
            <a:gs pos="0">
              <a:schemeClr val="accent4">
                <a:hueOff val="0"/>
                <a:satOff val="0"/>
                <a:lumOff val="0"/>
                <a:alphaOff val="0"/>
                <a:tint val="48000"/>
                <a:satMod val="138000"/>
              </a:schemeClr>
            </a:gs>
            <a:gs pos="25000">
              <a:schemeClr val="accent4">
                <a:hueOff val="0"/>
                <a:satOff val="0"/>
                <a:lumOff val="0"/>
                <a:alphaOff val="0"/>
                <a:tint val="85000"/>
              </a:schemeClr>
            </a:gs>
            <a:gs pos="40000">
              <a:schemeClr val="accent4">
                <a:hueOff val="0"/>
                <a:satOff val="0"/>
                <a:lumOff val="0"/>
                <a:alphaOff val="0"/>
                <a:tint val="92000"/>
              </a:schemeClr>
            </a:gs>
            <a:gs pos="50000">
              <a:schemeClr val="accent4">
                <a:hueOff val="0"/>
                <a:satOff val="0"/>
                <a:lumOff val="0"/>
                <a:alphaOff val="0"/>
                <a:tint val="93000"/>
              </a:schemeClr>
            </a:gs>
            <a:gs pos="60000">
              <a:schemeClr val="accent4">
                <a:hueOff val="0"/>
                <a:satOff val="0"/>
                <a:lumOff val="0"/>
                <a:alphaOff val="0"/>
                <a:tint val="92000"/>
              </a:schemeClr>
            </a:gs>
            <a:gs pos="75000">
              <a:schemeClr val="accent4">
                <a:hueOff val="0"/>
                <a:satOff val="0"/>
                <a:lumOff val="0"/>
                <a:alphaOff val="0"/>
                <a:tint val="83000"/>
                <a:satMod val="108000"/>
              </a:schemeClr>
            </a:gs>
            <a:gs pos="100000">
              <a:schemeClr val="accent4">
                <a:hueOff val="0"/>
                <a:satOff val="0"/>
                <a:lumOff val="0"/>
                <a:alphaOff val="0"/>
                <a:tint val="48000"/>
                <a:satMod val="150000"/>
              </a:schemeClr>
            </a:gs>
          </a:gsLst>
          <a:lin ang="5400000" scaled="0"/>
        </a:gradFill>
        <a:ln>
          <a:noFill/>
        </a:ln>
        <a:effectLst>
          <a:glow rad="101500">
            <a:schemeClr val="accent4">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tr-TR" sz="3600" b="1" kern="1200" dirty="0" smtClean="0"/>
            <a:t>4. AŞAMA</a:t>
          </a:r>
          <a:endParaRPr lang="tr-TR" sz="3600" b="1" kern="1200" dirty="0"/>
        </a:p>
      </dsp:txBody>
      <dsp:txXfrm rot="-10800000">
        <a:off x="0" y="766"/>
        <a:ext cx="7661275" cy="578592"/>
      </dsp:txXfrm>
    </dsp:sp>
    <dsp:sp modelId="{AB958123-246B-4B0E-AF23-6000CE0C2A4B}">
      <dsp:nvSpPr>
        <dsp:cNvPr id="0" name=""/>
        <dsp:cNvSpPr/>
      </dsp:nvSpPr>
      <dsp:spPr>
        <a:xfrm>
          <a:off x="0" y="579359"/>
          <a:ext cx="7661275" cy="492875"/>
        </a:xfrm>
        <a:prstGeom prst="rect">
          <a:avLst/>
        </a:prstGeom>
        <a:solidFill>
          <a:schemeClr val="accent5">
            <a:tint val="40000"/>
            <a:alpha val="90000"/>
            <a:hueOff val="0"/>
            <a:satOff val="0"/>
            <a:lumOff val="0"/>
            <a:alphaOff val="0"/>
          </a:schemeClr>
        </a:solidFill>
        <a:ln w="12000" cap="flat" cmpd="sng" algn="ctr">
          <a:solidFill>
            <a:schemeClr val="accent5">
              <a:tint val="40000"/>
              <a:alpha val="90000"/>
              <a:hueOff val="0"/>
              <a:satOff val="0"/>
              <a:lumOff val="0"/>
              <a:alphaOff val="0"/>
            </a:schemeClr>
          </a:solidFill>
          <a:prstDash val="solid"/>
        </a:ln>
        <a:effectLst>
          <a:glow rad="63500">
            <a:schemeClr val="accent5">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5">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tr-TR" sz="2400" b="1" i="1" kern="1200" dirty="0" smtClean="0">
              <a:latin typeface="Comic Sans MS" pitchFamily="66" charset="0"/>
            </a:rPr>
            <a:t>(Açık)</a:t>
          </a:r>
          <a:r>
            <a:rPr lang="tr-TR" sz="2400" b="1" kern="1200" dirty="0" smtClean="0">
              <a:latin typeface="Comic Sans MS" pitchFamily="66" charset="0"/>
            </a:rPr>
            <a:t> </a:t>
          </a:r>
          <a:endParaRPr lang="tr-TR" sz="2400" b="1" kern="1200" dirty="0"/>
        </a:p>
      </dsp:txBody>
      <dsp:txXfrm>
        <a:off x="0" y="579359"/>
        <a:ext cx="7661275" cy="4928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46FF7-6E98-4590-93F4-271CD6CD2AD6}">
      <dsp:nvSpPr>
        <dsp:cNvPr id="0" name=""/>
        <dsp:cNvSpPr/>
      </dsp:nvSpPr>
      <dsp:spPr>
        <a:xfrm>
          <a:off x="0" y="3265436"/>
          <a:ext cx="7661275" cy="1071789"/>
        </a:xfrm>
        <a:prstGeom prst="rect">
          <a:avLst/>
        </a:prstGeom>
        <a:gradFill rotWithShape="0">
          <a:gsLst>
            <a:gs pos="0">
              <a:schemeClr val="accent2">
                <a:hueOff val="0"/>
                <a:satOff val="0"/>
                <a:lumOff val="0"/>
                <a:alphaOff val="0"/>
                <a:tint val="48000"/>
                <a:satMod val="138000"/>
              </a:schemeClr>
            </a:gs>
            <a:gs pos="25000">
              <a:schemeClr val="accent2">
                <a:hueOff val="0"/>
                <a:satOff val="0"/>
                <a:lumOff val="0"/>
                <a:alphaOff val="0"/>
                <a:tint val="85000"/>
              </a:schemeClr>
            </a:gs>
            <a:gs pos="40000">
              <a:schemeClr val="accent2">
                <a:hueOff val="0"/>
                <a:satOff val="0"/>
                <a:lumOff val="0"/>
                <a:alphaOff val="0"/>
                <a:tint val="92000"/>
              </a:schemeClr>
            </a:gs>
            <a:gs pos="50000">
              <a:schemeClr val="accent2">
                <a:hueOff val="0"/>
                <a:satOff val="0"/>
                <a:lumOff val="0"/>
                <a:alphaOff val="0"/>
                <a:tint val="93000"/>
              </a:schemeClr>
            </a:gs>
            <a:gs pos="60000">
              <a:schemeClr val="accent2">
                <a:hueOff val="0"/>
                <a:satOff val="0"/>
                <a:lumOff val="0"/>
                <a:alphaOff val="0"/>
                <a:tint val="92000"/>
              </a:schemeClr>
            </a:gs>
            <a:gs pos="75000">
              <a:schemeClr val="accent2">
                <a:hueOff val="0"/>
                <a:satOff val="0"/>
                <a:lumOff val="0"/>
                <a:alphaOff val="0"/>
                <a:tint val="83000"/>
                <a:satMod val="108000"/>
              </a:schemeClr>
            </a:gs>
            <a:gs pos="100000">
              <a:schemeClr val="accent2">
                <a:hueOff val="0"/>
                <a:satOff val="0"/>
                <a:lumOff val="0"/>
                <a:alphaOff val="0"/>
                <a:tint val="48000"/>
                <a:satMod val="150000"/>
              </a:schemeClr>
            </a:gs>
          </a:gsLst>
          <a:lin ang="5400000" scaled="0"/>
        </a:gradFill>
        <a:ln>
          <a:noFill/>
        </a:ln>
        <a:effectLst>
          <a:glow rad="101500">
            <a:schemeClr val="accent2">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dirty="0" smtClean="0"/>
            <a:t>BELİRTİLERİ</a:t>
          </a:r>
          <a:endParaRPr lang="tr-TR" sz="3000" b="1" kern="1200" dirty="0"/>
        </a:p>
      </dsp:txBody>
      <dsp:txXfrm>
        <a:off x="0" y="3265436"/>
        <a:ext cx="7661275" cy="578766"/>
      </dsp:txXfrm>
    </dsp:sp>
    <dsp:sp modelId="{07B0DF43-3828-4FCC-BE8E-B16B661DFE56}">
      <dsp:nvSpPr>
        <dsp:cNvPr id="0" name=""/>
        <dsp:cNvSpPr/>
      </dsp:nvSpPr>
      <dsp:spPr>
        <a:xfrm>
          <a:off x="0" y="3822767"/>
          <a:ext cx="3830637" cy="493023"/>
        </a:xfrm>
        <a:prstGeom prst="rect">
          <a:avLst/>
        </a:prstGeom>
        <a:solidFill>
          <a:schemeClr val="accent2">
            <a:tint val="40000"/>
            <a:alpha val="90000"/>
            <a:hueOff val="0"/>
            <a:satOff val="0"/>
            <a:lumOff val="0"/>
            <a:alphaOff val="0"/>
          </a:schemeClr>
        </a:solidFill>
        <a:ln w="12000" cap="flat" cmpd="sng" algn="ctr">
          <a:solidFill>
            <a:schemeClr val="accent2">
              <a:tint val="40000"/>
              <a:alpha val="90000"/>
              <a:hueOff val="0"/>
              <a:satOff val="0"/>
              <a:lumOff val="0"/>
              <a:alphaOff val="0"/>
            </a:schemeClr>
          </a:solidFill>
          <a:prstDash val="solid"/>
        </a:ln>
        <a:effectLst>
          <a:glow rad="63500">
            <a:schemeClr val="accent2">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2">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tr-TR" sz="1400" b="1" kern="1200" dirty="0" smtClean="0">
              <a:latin typeface="Comic Sans MS" pitchFamily="66" charset="0"/>
            </a:rPr>
            <a:t>Bazen bu süre uzun bazen kısa sürer</a:t>
          </a:r>
          <a:endParaRPr lang="tr-TR" sz="1400" b="1" kern="1200" dirty="0"/>
        </a:p>
      </dsp:txBody>
      <dsp:txXfrm>
        <a:off x="0" y="3822767"/>
        <a:ext cx="3830637" cy="493023"/>
      </dsp:txXfrm>
    </dsp:sp>
    <dsp:sp modelId="{3F979E7D-3CFA-4FB2-8157-1B396C8295CC}">
      <dsp:nvSpPr>
        <dsp:cNvPr id="0" name=""/>
        <dsp:cNvSpPr/>
      </dsp:nvSpPr>
      <dsp:spPr>
        <a:xfrm>
          <a:off x="3830637" y="3822767"/>
          <a:ext cx="3830637" cy="493023"/>
        </a:xfrm>
        <a:prstGeom prst="rect">
          <a:avLst/>
        </a:prstGeom>
        <a:solidFill>
          <a:schemeClr val="accent3">
            <a:tint val="40000"/>
            <a:alpha val="90000"/>
            <a:hueOff val="0"/>
            <a:satOff val="0"/>
            <a:lumOff val="0"/>
            <a:alphaOff val="0"/>
          </a:schemeClr>
        </a:solidFill>
        <a:ln w="12000" cap="flat" cmpd="sng" algn="ctr">
          <a:solidFill>
            <a:schemeClr val="accent3">
              <a:tint val="40000"/>
              <a:alpha val="90000"/>
              <a:hueOff val="0"/>
              <a:satOff val="0"/>
              <a:lumOff val="0"/>
              <a:alphaOff val="0"/>
            </a:schemeClr>
          </a:solidFill>
          <a:prstDash val="solid"/>
        </a:ln>
        <a:effectLst>
          <a:glow rad="63500">
            <a:schemeClr val="accent3">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3">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tr-TR" sz="1200" b="1" kern="1200" dirty="0" smtClean="0">
              <a:latin typeface="Comic Sans MS" pitchFamily="66" charset="0"/>
            </a:rPr>
            <a:t>Bazen kırgınlıklarla çözülür. Bazen de olumlu çözülür ve ilişkiyi güçlendirir</a:t>
          </a:r>
          <a:endParaRPr lang="tr-TR" sz="1200" b="1" kern="1200" dirty="0"/>
        </a:p>
      </dsp:txBody>
      <dsp:txXfrm>
        <a:off x="3830637" y="3822767"/>
        <a:ext cx="3830637" cy="493023"/>
      </dsp:txXfrm>
    </dsp:sp>
    <dsp:sp modelId="{8123D467-D5A1-47AB-997C-C70AA276BD6D}">
      <dsp:nvSpPr>
        <dsp:cNvPr id="0" name=""/>
        <dsp:cNvSpPr/>
      </dsp:nvSpPr>
      <dsp:spPr>
        <a:xfrm rot="10800000">
          <a:off x="0" y="1633101"/>
          <a:ext cx="7661275" cy="1648411"/>
        </a:xfrm>
        <a:prstGeom prst="upArrowCallout">
          <a:avLst/>
        </a:prstGeom>
        <a:gradFill rotWithShape="0">
          <a:gsLst>
            <a:gs pos="0">
              <a:schemeClr val="accent3">
                <a:hueOff val="0"/>
                <a:satOff val="0"/>
                <a:lumOff val="0"/>
                <a:alphaOff val="0"/>
                <a:tint val="48000"/>
                <a:satMod val="138000"/>
              </a:schemeClr>
            </a:gs>
            <a:gs pos="25000">
              <a:schemeClr val="accent3">
                <a:hueOff val="0"/>
                <a:satOff val="0"/>
                <a:lumOff val="0"/>
                <a:alphaOff val="0"/>
                <a:tint val="85000"/>
              </a:schemeClr>
            </a:gs>
            <a:gs pos="40000">
              <a:schemeClr val="accent3">
                <a:hueOff val="0"/>
                <a:satOff val="0"/>
                <a:lumOff val="0"/>
                <a:alphaOff val="0"/>
                <a:tint val="92000"/>
              </a:schemeClr>
            </a:gs>
            <a:gs pos="50000">
              <a:schemeClr val="accent3">
                <a:hueOff val="0"/>
                <a:satOff val="0"/>
                <a:lumOff val="0"/>
                <a:alphaOff val="0"/>
                <a:tint val="93000"/>
              </a:schemeClr>
            </a:gs>
            <a:gs pos="60000">
              <a:schemeClr val="accent3">
                <a:hueOff val="0"/>
                <a:satOff val="0"/>
                <a:lumOff val="0"/>
                <a:alphaOff val="0"/>
                <a:tint val="92000"/>
              </a:schemeClr>
            </a:gs>
            <a:gs pos="75000">
              <a:schemeClr val="accent3">
                <a:hueOff val="0"/>
                <a:satOff val="0"/>
                <a:lumOff val="0"/>
                <a:alphaOff val="0"/>
                <a:tint val="83000"/>
                <a:satMod val="108000"/>
              </a:schemeClr>
            </a:gs>
            <a:gs pos="100000">
              <a:schemeClr val="accent3">
                <a:hueOff val="0"/>
                <a:satOff val="0"/>
                <a:lumOff val="0"/>
                <a:alphaOff val="0"/>
                <a:tint val="48000"/>
                <a:satMod val="150000"/>
              </a:schemeClr>
            </a:gs>
          </a:gsLst>
          <a:lin ang="5400000" scaled="0"/>
        </a:gradFill>
        <a:ln>
          <a:noFill/>
        </a:ln>
        <a:effectLst>
          <a:glow rad="101500">
            <a:schemeClr val="accent3">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b="1" kern="1200" dirty="0" smtClean="0"/>
            <a:t>OLUŞUM</a:t>
          </a:r>
          <a:endParaRPr lang="tr-TR" sz="3000" b="1" kern="1200" dirty="0"/>
        </a:p>
      </dsp:txBody>
      <dsp:txXfrm rot="-10800000">
        <a:off x="0" y="1633101"/>
        <a:ext cx="7661275" cy="578592"/>
      </dsp:txXfrm>
    </dsp:sp>
    <dsp:sp modelId="{1A4EB9F0-9E14-41F8-9B2B-E53215AD3C4C}">
      <dsp:nvSpPr>
        <dsp:cNvPr id="0" name=""/>
        <dsp:cNvSpPr/>
      </dsp:nvSpPr>
      <dsp:spPr>
        <a:xfrm>
          <a:off x="0" y="2211694"/>
          <a:ext cx="7661275" cy="492875"/>
        </a:xfrm>
        <a:prstGeom prst="rect">
          <a:avLst/>
        </a:prstGeom>
        <a:solidFill>
          <a:schemeClr val="accent4">
            <a:tint val="40000"/>
            <a:alpha val="90000"/>
            <a:hueOff val="0"/>
            <a:satOff val="0"/>
            <a:lumOff val="0"/>
            <a:alphaOff val="0"/>
          </a:schemeClr>
        </a:solidFill>
        <a:ln w="12000" cap="flat" cmpd="sng" algn="ctr">
          <a:solidFill>
            <a:schemeClr val="accent4">
              <a:tint val="40000"/>
              <a:alpha val="90000"/>
              <a:hueOff val="0"/>
              <a:satOff val="0"/>
              <a:lumOff val="0"/>
              <a:alphaOff val="0"/>
            </a:schemeClr>
          </a:solidFill>
          <a:prstDash val="solid"/>
        </a:ln>
        <a:effectLst>
          <a:glow rad="63500">
            <a:schemeClr val="accent4">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4">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tr-TR" sz="1300" b="1" kern="1200" dirty="0" smtClean="0">
              <a:latin typeface="Comic Sans MS" pitchFamily="66" charset="0"/>
            </a:rPr>
            <a:t>Bu aşamada olumlu veya olumsuz bir çözüm üretilir</a:t>
          </a:r>
          <a:endParaRPr lang="tr-TR" sz="1300" b="1" kern="1200" dirty="0"/>
        </a:p>
      </dsp:txBody>
      <dsp:txXfrm>
        <a:off x="0" y="2211694"/>
        <a:ext cx="7661275" cy="492875"/>
      </dsp:txXfrm>
    </dsp:sp>
    <dsp:sp modelId="{90FF172C-6D0A-4880-86DD-DC683AEB7D84}">
      <dsp:nvSpPr>
        <dsp:cNvPr id="0" name=""/>
        <dsp:cNvSpPr/>
      </dsp:nvSpPr>
      <dsp:spPr>
        <a:xfrm rot="10800000">
          <a:off x="0" y="766"/>
          <a:ext cx="7661275" cy="1648411"/>
        </a:xfrm>
        <a:prstGeom prst="upArrowCallout">
          <a:avLst/>
        </a:prstGeom>
        <a:gradFill rotWithShape="0">
          <a:gsLst>
            <a:gs pos="0">
              <a:schemeClr val="accent4">
                <a:hueOff val="0"/>
                <a:satOff val="0"/>
                <a:lumOff val="0"/>
                <a:alphaOff val="0"/>
                <a:tint val="48000"/>
                <a:satMod val="138000"/>
              </a:schemeClr>
            </a:gs>
            <a:gs pos="25000">
              <a:schemeClr val="accent4">
                <a:hueOff val="0"/>
                <a:satOff val="0"/>
                <a:lumOff val="0"/>
                <a:alphaOff val="0"/>
                <a:tint val="85000"/>
              </a:schemeClr>
            </a:gs>
            <a:gs pos="40000">
              <a:schemeClr val="accent4">
                <a:hueOff val="0"/>
                <a:satOff val="0"/>
                <a:lumOff val="0"/>
                <a:alphaOff val="0"/>
                <a:tint val="92000"/>
              </a:schemeClr>
            </a:gs>
            <a:gs pos="50000">
              <a:schemeClr val="accent4">
                <a:hueOff val="0"/>
                <a:satOff val="0"/>
                <a:lumOff val="0"/>
                <a:alphaOff val="0"/>
                <a:tint val="93000"/>
              </a:schemeClr>
            </a:gs>
            <a:gs pos="60000">
              <a:schemeClr val="accent4">
                <a:hueOff val="0"/>
                <a:satOff val="0"/>
                <a:lumOff val="0"/>
                <a:alphaOff val="0"/>
                <a:tint val="92000"/>
              </a:schemeClr>
            </a:gs>
            <a:gs pos="75000">
              <a:schemeClr val="accent4">
                <a:hueOff val="0"/>
                <a:satOff val="0"/>
                <a:lumOff val="0"/>
                <a:alphaOff val="0"/>
                <a:tint val="83000"/>
                <a:satMod val="108000"/>
              </a:schemeClr>
            </a:gs>
            <a:gs pos="100000">
              <a:schemeClr val="accent4">
                <a:hueOff val="0"/>
                <a:satOff val="0"/>
                <a:lumOff val="0"/>
                <a:alphaOff val="0"/>
                <a:tint val="48000"/>
                <a:satMod val="150000"/>
              </a:schemeClr>
            </a:gs>
          </a:gsLst>
          <a:lin ang="5400000" scaled="0"/>
        </a:gradFill>
        <a:ln>
          <a:noFill/>
        </a:ln>
        <a:effectLst>
          <a:glow rad="101500">
            <a:schemeClr val="accent4">
              <a:hueOff val="0"/>
              <a:satOff val="0"/>
              <a:lumOff val="0"/>
              <a:alphaOff val="0"/>
              <a:alpha val="42000"/>
              <a:satMod val="120000"/>
            </a:schemeClr>
          </a:glow>
        </a:effectLst>
        <a:scene3d>
          <a:camera prst="orthographicFront" fov="0">
            <a:rot lat="0" lon="0" rev="0"/>
          </a:camera>
          <a:lightRig rig="glow" dir="t">
            <a:rot lat="0" lon="0" rev="4800000"/>
          </a:lightRig>
        </a:scene3d>
        <a:sp3d prstMaterial="powder">
          <a:bevelT w="50800" h="50800"/>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tr-TR" sz="3600" b="1" kern="1200" dirty="0" smtClean="0"/>
            <a:t>5. AŞAMA</a:t>
          </a:r>
          <a:endParaRPr lang="tr-TR" sz="3600" b="1" kern="1200" dirty="0"/>
        </a:p>
      </dsp:txBody>
      <dsp:txXfrm rot="-10800000">
        <a:off x="0" y="766"/>
        <a:ext cx="7661275" cy="578592"/>
      </dsp:txXfrm>
    </dsp:sp>
    <dsp:sp modelId="{AB958123-246B-4B0E-AF23-6000CE0C2A4B}">
      <dsp:nvSpPr>
        <dsp:cNvPr id="0" name=""/>
        <dsp:cNvSpPr/>
      </dsp:nvSpPr>
      <dsp:spPr>
        <a:xfrm>
          <a:off x="0" y="579359"/>
          <a:ext cx="7661275" cy="492875"/>
        </a:xfrm>
        <a:prstGeom prst="rect">
          <a:avLst/>
        </a:prstGeom>
        <a:solidFill>
          <a:schemeClr val="accent5">
            <a:tint val="40000"/>
            <a:alpha val="90000"/>
            <a:hueOff val="0"/>
            <a:satOff val="0"/>
            <a:lumOff val="0"/>
            <a:alphaOff val="0"/>
          </a:schemeClr>
        </a:solidFill>
        <a:ln w="12000" cap="flat" cmpd="sng" algn="ctr">
          <a:solidFill>
            <a:schemeClr val="accent5">
              <a:tint val="40000"/>
              <a:alpha val="90000"/>
              <a:hueOff val="0"/>
              <a:satOff val="0"/>
              <a:lumOff val="0"/>
              <a:alphaOff val="0"/>
            </a:schemeClr>
          </a:solidFill>
          <a:prstDash val="solid"/>
        </a:ln>
        <a:effectLst>
          <a:glow rad="63500">
            <a:schemeClr val="accent5">
              <a:tint val="40000"/>
              <a:alpha val="9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5">
              <a:tint val="40000"/>
              <a:alpha val="90000"/>
              <a:hueOff val="0"/>
              <a:satOff val="0"/>
              <a:lumOff val="0"/>
              <a:alphaOff val="0"/>
              <a:tint val="70000"/>
            </a:schemeClr>
          </a:contourClr>
        </a:sp3d>
      </dsp:spPr>
      <dsp:style>
        <a:lnRef idx="1">
          <a:scrgbClr r="0" g="0" b="0"/>
        </a:lnRef>
        <a:fillRef idx="1">
          <a:scrgbClr r="0" g="0" b="0"/>
        </a:fillRef>
        <a:effectRef idx="2">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tr-TR" sz="2400" b="1" i="1" kern="1200" dirty="0" smtClean="0">
              <a:latin typeface="Comic Sans MS" pitchFamily="66" charset="0"/>
            </a:rPr>
            <a:t>(Son Durum)</a:t>
          </a:r>
          <a:r>
            <a:rPr lang="tr-TR" sz="2400" b="1" kern="1200" dirty="0" smtClean="0">
              <a:latin typeface="Comic Sans MS" pitchFamily="66" charset="0"/>
            </a:rPr>
            <a:t> </a:t>
          </a:r>
          <a:endParaRPr lang="tr-TR" sz="2400" b="1" kern="1200" dirty="0"/>
        </a:p>
      </dsp:txBody>
      <dsp:txXfrm>
        <a:off x="0" y="579359"/>
        <a:ext cx="7661275" cy="4928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D8F77E-C48C-4547-9D95-138FB5A01F68}" type="datetimeFigureOut">
              <a:rPr lang="tr-TR" smtClean="0"/>
              <a:pPr/>
              <a:t>29.09.2017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0D6A84-F80D-4AEE-9DF2-476FB9F45C19}" type="slidenum">
              <a:rPr lang="tr-TR" smtClean="0"/>
              <a:pPr/>
              <a:t>‹#›</a:t>
            </a:fld>
            <a:endParaRPr lang="tr-TR"/>
          </a:p>
        </p:txBody>
      </p:sp>
    </p:spTree>
    <p:extLst>
      <p:ext uri="{BB962C8B-B14F-4D97-AF65-F5344CB8AC3E}">
        <p14:creationId xmlns="" xmlns:p14="http://schemas.microsoft.com/office/powerpoint/2010/main" val="1798612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r>
              <a:rPr lang="tr-TR" b="1" smtClean="0"/>
              <a:t>Grup İçinde Konuşma Ve Dinlemeyi Kolaylaştırmak İçin Öneriler;</a:t>
            </a:r>
            <a:endParaRPr lang="tr-TR" smtClean="0"/>
          </a:p>
          <a:p>
            <a:pPr eaLnBrk="1" hangingPunct="1"/>
            <a:r>
              <a:rPr lang="tr-TR" smtClean="0"/>
              <a:t>Aile içinde belirli bir konu konuşulurken, bir toplantı yapılırken küçük bir eşya ile sözün kimde olduğunu belirleyebilirsiniz. Bu bir oyuncak, tuzluk, kalem vb. olabilir. Eşya kimin elindeyse o konuşur, diğerleri onu dinler. Cevap vermek ya da söz almak isteyen bu eşyayı eline alır ve konuşur.</a:t>
            </a:r>
          </a:p>
          <a:p>
            <a:pPr eaLnBrk="1" hangingPunct="1"/>
            <a:r>
              <a:rPr lang="tr-TR" smtClean="0"/>
              <a:t>Ailede her bireyin, yaş, konum ve cinsiyet ayırımı yapılmaksızın eşit konuşma hakkına sahip olduğu unutulmamalıdır. Yaşları ne olursa olsun her çocuğun kendine özgü düşünceleri ve bu düşüncelerini ifade etme hakkı vardır.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r>
              <a:rPr lang="tr-TR" b="1" smtClean="0"/>
              <a:t>Kendini İfade Etmenin 3 Öğesi </a:t>
            </a:r>
            <a:endParaRPr lang="tr-TR" smtClean="0"/>
          </a:p>
          <a:p>
            <a:pPr eaLnBrk="1" hangingPunct="1"/>
            <a:r>
              <a:rPr lang="tr-TR" smtClean="0"/>
              <a:t>Davranışın tanımı, hissedilen duygu ve yaşanan somut etkidir</a:t>
            </a:r>
            <a:r>
              <a:rPr lang="tr-TR" i="1" smtClean="0"/>
              <a:t>.</a:t>
            </a:r>
            <a:endParaRPr lang="tr-TR" smtClean="0"/>
          </a:p>
          <a:p>
            <a:pPr eaLnBrk="1" hangingPunct="1"/>
            <a:r>
              <a:rPr lang="tr-TR" smtClean="0"/>
              <a:t>Dört Temel Duygu; </a:t>
            </a:r>
          </a:p>
          <a:p>
            <a:pPr eaLnBrk="1" hangingPunct="1"/>
            <a:r>
              <a:rPr lang="tr-TR" smtClean="0"/>
              <a:t>Öfke, Korku,Sevinç Ve Üzüntüdür.</a:t>
            </a:r>
          </a:p>
          <a:p>
            <a:pPr eaLnBrk="1" hangingPunct="1"/>
            <a:r>
              <a:rPr lang="tr-TR" smtClean="0"/>
              <a:t>Para, zaman, emek, sağlık, enerji kaybı somut etkiyi tanımlar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ln/>
        </p:spPr>
        <p:txBody>
          <a:bodyPr/>
          <a:lstStyle/>
          <a:p>
            <a:pPr marL="228600" indent="-228600" eaLnBrk="1" hangingPunct="1"/>
            <a:r>
              <a:rPr lang="tr-TR" smtClean="0"/>
              <a:t>Eğer karşımızdaki kişi ile uzun süredir devam eden bir çatışma var ise onunla çatışmayla ilgili konuşmak üzere bir zaman kararlaştırılır. İki taraf ta bu çatışmayı sona erdirmek istiyorsa aşağıdaki sorun çözme aşamaları uygulanır</a:t>
            </a:r>
          </a:p>
          <a:p>
            <a:pPr marL="228600" indent="-228600" eaLnBrk="1" hangingPunct="1"/>
            <a:r>
              <a:rPr lang="tr-TR" b="1" i="1" smtClean="0"/>
              <a:t>Çatışmanın Tanımlanması:  </a:t>
            </a:r>
            <a:r>
              <a:rPr lang="tr-TR" i="1" smtClean="0"/>
              <a:t>Taraflarca istek ve ihtiyaçların ifade edilmesi</a:t>
            </a:r>
            <a:endParaRPr lang="tr-TR" smtClean="0"/>
          </a:p>
          <a:p>
            <a:pPr marL="228600" indent="-228600" eaLnBrk="1" hangingPunct="1"/>
            <a:r>
              <a:rPr lang="tr-TR" b="1" i="1" smtClean="0"/>
              <a:t>Çözüm Önerileri Oluşturma: </a:t>
            </a:r>
            <a:r>
              <a:rPr lang="tr-TR" i="1" smtClean="0"/>
              <a:t>Karşılıklı ihtiyaçları dikkate alarak önerilerin oluşturulması</a:t>
            </a:r>
            <a:endParaRPr lang="tr-TR" smtClean="0"/>
          </a:p>
          <a:p>
            <a:pPr marL="228600" indent="-228600" eaLnBrk="1" hangingPunct="1"/>
            <a:r>
              <a:rPr lang="tr-TR" b="1" i="1" smtClean="0"/>
              <a:t>Çözüm Önerilerini Değerlendirme: </a:t>
            </a:r>
            <a:r>
              <a:rPr lang="tr-TR" i="1" smtClean="0"/>
              <a:t>Tarafların çıkan önerilerin kendi ihtiyaçlarını karşılayıp karşılamadığını onaylamaları</a:t>
            </a:r>
            <a:endParaRPr lang="tr-TR" smtClean="0"/>
          </a:p>
          <a:p>
            <a:pPr marL="228600" indent="-228600" eaLnBrk="1" hangingPunct="1"/>
            <a:r>
              <a:rPr lang="tr-TR" b="1" i="1" smtClean="0"/>
              <a:t>En Uygun Çözümü Seçme: </a:t>
            </a:r>
            <a:r>
              <a:rPr lang="tr-TR" i="1" smtClean="0"/>
              <a:t>İki taraf için de en uygun çözüm önerisinin seçilmesi</a:t>
            </a:r>
            <a:endParaRPr lang="tr-TR" smtClean="0"/>
          </a:p>
          <a:p>
            <a:pPr marL="228600" indent="-228600" eaLnBrk="1" hangingPunct="1"/>
            <a:r>
              <a:rPr lang="tr-TR" b="1" i="1" smtClean="0"/>
              <a:t>Uygulama Yollarına Karar Verme: </a:t>
            </a:r>
            <a:r>
              <a:rPr lang="tr-TR" i="1" smtClean="0"/>
              <a:t>Karar verilen çözümde kimin ne yapacağının belirlenmesi/işbölümü</a:t>
            </a:r>
            <a:endParaRPr lang="tr-TR" smtClean="0"/>
          </a:p>
          <a:p>
            <a:pPr marL="228600" indent="-228600" eaLnBrk="1" hangingPunct="1"/>
            <a:r>
              <a:rPr lang="tr-TR" b="1" i="1" smtClean="0"/>
              <a:t>Çözümün İşleyip İşlemediğini Takip Etme: </a:t>
            </a:r>
            <a:r>
              <a:rPr lang="tr-TR" i="1" smtClean="0"/>
              <a:t>Bir süre belirleyerek çözümün işleyip işlemediğinin test edilmesi</a:t>
            </a:r>
            <a:endParaRPr lang="tr-TR" smtClean="0"/>
          </a:p>
          <a:p>
            <a:pPr marL="228600" indent="-228600" eaLnBrk="1" hangingPunct="1"/>
            <a:endParaRPr lang="tr-TR" smtClean="0"/>
          </a:p>
          <a:p>
            <a:pPr marL="228600" indent="-228600" eaLnBrk="1" hangingPunct="1">
              <a:lnSpc>
                <a:spcPct val="90000"/>
              </a:lnSpc>
            </a:pPr>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r>
              <a:rPr lang="tr-TR" b="1" smtClean="0"/>
              <a:t>Çatışma çeşitleri;</a:t>
            </a:r>
          </a:p>
          <a:p>
            <a:pPr eaLnBrk="1" hangingPunct="1"/>
            <a:r>
              <a:rPr lang="tr-TR" b="1" smtClean="0"/>
              <a:t>İstek ve ihtiyaç çatışmasına örnek:</a:t>
            </a:r>
            <a:endParaRPr lang="tr-TR" smtClean="0"/>
          </a:p>
          <a:p>
            <a:pPr lvl="1" eaLnBrk="1" hangingPunct="1"/>
            <a:r>
              <a:rPr lang="tr-TR" smtClean="0"/>
              <a:t>Televizyonda aynı saatte farklı programları izlemeyi istemek,</a:t>
            </a:r>
          </a:p>
          <a:p>
            <a:pPr lvl="1" eaLnBrk="1" hangingPunct="1"/>
            <a:r>
              <a:rPr lang="tr-TR" smtClean="0"/>
              <a:t>Yemek saatinde birlikte olmak istemek, TV seyretmek istemek,</a:t>
            </a:r>
          </a:p>
          <a:p>
            <a:pPr lvl="1" eaLnBrk="1" hangingPunct="1"/>
            <a:r>
              <a:rPr lang="tr-TR" smtClean="0"/>
              <a:t>Çocukların arkadaşlarıyla zaman geçirmek istemesi, anne babanın çocuğun evde olmasını istemesi.</a:t>
            </a:r>
            <a:endParaRPr lang="tr-TR" b="1" smtClean="0"/>
          </a:p>
          <a:p>
            <a:pPr eaLnBrk="1" hangingPunct="1"/>
            <a:r>
              <a:rPr lang="tr-TR" b="1" smtClean="0"/>
              <a:t>	Değer çatışmasına örnek:  </a:t>
            </a:r>
            <a:endParaRPr lang="tr-TR" smtClean="0"/>
          </a:p>
          <a:p>
            <a:pPr lvl="1" eaLnBrk="1" hangingPunct="1"/>
            <a:r>
              <a:rPr lang="tr-TR" smtClean="0"/>
              <a:t>Anne babanın “Arkadaşlarını uygun seçemiyorsun, onları beğenmiyorum.” Ergen :“Sen benim seçimlerime karışamazsın.” </a:t>
            </a:r>
          </a:p>
          <a:p>
            <a:pPr lvl="1" eaLnBrk="1" hangingPunct="1"/>
            <a:r>
              <a:rPr lang="tr-TR" smtClean="0"/>
              <a:t> “Senin fikirlerin önemli değil anne babanın dediği olur.” “Çocuk aklınla karışma.” “Siz zaten beni ciddiye almıyorsunuz.”</a:t>
            </a:r>
          </a:p>
          <a:p>
            <a:pPr lvl="1" eaLnBrk="1" hangingPunct="1"/>
            <a:r>
              <a:rPr lang="tr-TR" smtClean="0"/>
              <a:t>Gencin ya da ergenin anne babanın değer yargılarıyla çelişen kıyafetler giymek istemesi.</a:t>
            </a:r>
          </a:p>
          <a:p>
            <a:pPr lvl="1" eaLnBrk="1" hangingPunct="1"/>
            <a:r>
              <a:rPr lang="tr-TR" smtClean="0"/>
              <a:t>Saygı göstermek konusunda gençlerin ve anne babanın farklı düşünmeleri.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lnSpc>
                <a:spcPct val="90000"/>
              </a:lnSpc>
            </a:pPr>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27C2BA88-CA60-4E6A-B8B1-E8B63D3E9CC5}" type="datetime1">
              <a:rPr lang="tr-TR" smtClean="0"/>
              <a:pPr/>
              <a:t>29.09.2017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F44F2153-84CF-4FEB-BF4A-4A52B6EDDEB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28C5312-ECE5-4D97-967D-3B811B7BAB74}" type="datetime1">
              <a:rPr lang="tr-TR" smtClean="0"/>
              <a:pPr/>
              <a:t>29.09.2017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44F2153-84CF-4FEB-BF4A-4A52B6EDDEB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CA92E86-5C04-45F4-9852-155C7E65CEA6}" type="datetime1">
              <a:rPr lang="tr-TR" smtClean="0"/>
              <a:pPr/>
              <a:t>29.09.2017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44F2153-84CF-4FEB-BF4A-4A52B6EDDEB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6F26B532-AB26-4F47-95C6-7BD0E55E4B9A}" type="datetime1">
              <a:rPr lang="tr-TR" smtClean="0"/>
              <a:pPr/>
              <a:t>29.09.2017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44F2153-84CF-4FEB-BF4A-4A52B6EDDEB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AA94A9D9-4E68-42B2-B2D8-87153E19D8FC}" type="datetime1">
              <a:rPr lang="tr-TR" smtClean="0"/>
              <a:pPr/>
              <a:t>29.09.2017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44F2153-84CF-4FEB-BF4A-4A52B6EDDEB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50CBA56-5858-4893-8FB0-379C2D5BFFB1}" type="datetime1">
              <a:rPr lang="tr-TR" smtClean="0"/>
              <a:pPr/>
              <a:t>29.09.2017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44F2153-84CF-4FEB-BF4A-4A52B6EDDEB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172F492-D48F-4801-ACB3-FF2DE99C1D30}" type="datetime1">
              <a:rPr lang="tr-TR" smtClean="0"/>
              <a:pPr/>
              <a:t>29.09.2017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F44F2153-84CF-4FEB-BF4A-4A52B6EDDEB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1C8C2A57-82F8-49F9-A93B-444104820E22}" type="datetime1">
              <a:rPr lang="tr-TR" smtClean="0"/>
              <a:pPr/>
              <a:t>29.09.2017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F44F2153-84CF-4FEB-BF4A-4A52B6EDDEB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E12AD748-286B-4857-B880-81212515F29C}" type="datetime1">
              <a:rPr lang="tr-TR" smtClean="0"/>
              <a:pPr/>
              <a:t>29.09.2017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F44F2153-84CF-4FEB-BF4A-4A52B6EDDEB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F2310FE-14CC-4C8C-9E07-9AF1E28028CB}" type="datetime1">
              <a:rPr lang="tr-TR" smtClean="0"/>
              <a:pPr/>
              <a:t>29.09.2017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44F2153-84CF-4FEB-BF4A-4A52B6EDDEB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51749B2-C3B4-49B3-9F41-D6C68CD4DB2D}" type="datetime1">
              <a:rPr lang="tr-TR" smtClean="0"/>
              <a:pPr/>
              <a:t>29.09.2017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44F2153-84CF-4FEB-BF4A-4A52B6EDDEB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66C26D4-DA76-4137-B880-CEB6062AB978}" type="datetime1">
              <a:rPr lang="tr-TR" smtClean="0"/>
              <a:pPr/>
              <a:t>29.09.2017</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44F2153-84CF-4FEB-BF4A-4A52B6EDDEB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hyperlink" Target="http://images.google.com.tr/imgres?imgurl=http://shop.tokyocube.com/upload/live/mick-31181552341523.jpg&amp;imgrefurl=http://shop.tokyocube.com/toys-details.htm?p=575&amp;h=409&amp;w=409&amp;sz=64&amp;hl=tr&amp;start=177&amp;tbnid=WjnHnnBfM0HfuM:&amp;tbnh=125&amp;tbnw=125&amp;prev=/images?q=clash&amp;start=160&amp;gbv=2&amp;ndsp=20&amp;svnum=10&amp;hl=tr&amp;sa=N" TargetMode="External"/><Relationship Id="rId3" Type="http://schemas.openxmlformats.org/officeDocument/2006/relationships/image" Target="../media/image4.png"/><Relationship Id="rId7" Type="http://schemas.openxmlformats.org/officeDocument/2006/relationships/diagramQuickStyle" Target="../diagrams/quickStyle1.xml"/><Relationship Id="rId12" Type="http://schemas.openxmlformats.org/officeDocument/2006/relationships/diagramColors" Target="../diagrams/colors2.xml"/><Relationship Id="rId2" Type="http://schemas.openxmlformats.org/officeDocument/2006/relationships/notesSlide" Target="../notesSlides/notesSlide1.xml"/><Relationship Id="rId16" Type="http://schemas.microsoft.com/office/2007/relationships/diagramDrawing" Target="../diagrams/drawing2.xml"/><Relationship Id="rId1" Type="http://schemas.openxmlformats.org/officeDocument/2006/relationships/slideLayout" Target="../slideLayouts/slideLayout7.xml"/><Relationship Id="rId6" Type="http://schemas.openxmlformats.org/officeDocument/2006/relationships/diagramLayout" Target="../diagrams/layout1.xml"/><Relationship Id="rId11" Type="http://schemas.openxmlformats.org/officeDocument/2006/relationships/diagramQuickStyle" Target="../diagrams/quickStyle2.xml"/><Relationship Id="rId5" Type="http://schemas.openxmlformats.org/officeDocument/2006/relationships/diagramData" Target="../diagrams/data1.xml"/><Relationship Id="rId15" Type="http://schemas.microsoft.com/office/2007/relationships/diagramDrawing" Target="../diagrams/drawing1.xml"/><Relationship Id="rId10" Type="http://schemas.openxmlformats.org/officeDocument/2006/relationships/diagramLayout" Target="../diagrams/layout2.xml"/><Relationship Id="rId4" Type="http://schemas.openxmlformats.org/officeDocument/2006/relationships/image" Target="../media/image5.png"/><Relationship Id="rId9" Type="http://schemas.openxmlformats.org/officeDocument/2006/relationships/diagramData" Target="../diagrams/data2.xml"/><Relationship Id="rId14" Type="http://schemas.openxmlformats.org/officeDocument/2006/relationships/image" Target="../media/image6.jpeg"/></Relationships>
</file>

<file path=ppt/slides/_rels/slide27.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4.png"/><Relationship Id="rId7" Type="http://schemas.openxmlformats.org/officeDocument/2006/relationships/diagramQuickStyle" Target="../diagrams/quickStyle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5.png"/><Relationship Id="rId9" Type="http://schemas.microsoft.com/office/2007/relationships/diagramDrawing" Target="../diagrams/drawing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4.png"/><Relationship Id="rId7" Type="http://schemas.openxmlformats.org/officeDocument/2006/relationships/diagramQuickStyle" Target="../diagrams/quickStyle4.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5.png"/><Relationship Id="rId9" Type="http://schemas.microsoft.com/office/2007/relationships/diagramDrawing" Target="../diagrams/drawing4.xml"/></Relationships>
</file>

<file path=ppt/slides/_rels/slide32.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4.png"/><Relationship Id="rId7" Type="http://schemas.openxmlformats.org/officeDocument/2006/relationships/diagramQuickStyle" Target="../diagrams/quickStyle5.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5.png"/><Relationship Id="rId9" Type="http://schemas.microsoft.com/office/2007/relationships/diagramDrawing" Target="../diagrams/drawing5.xml"/></Relationships>
</file>

<file path=ppt/slides/_rels/slide33.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4.png"/><Relationship Id="rId7" Type="http://schemas.openxmlformats.org/officeDocument/2006/relationships/diagramQuickStyle" Target="../diagrams/quickStyle6.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5.png"/><Relationship Id="rId9" Type="http://schemas.microsoft.com/office/2007/relationships/diagramDrawing" Target="../diagrams/drawing6.xml"/></Relationships>
</file>

<file path=ppt/slides/_rels/slide34.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4.png"/><Relationship Id="rId7" Type="http://schemas.openxmlformats.org/officeDocument/2006/relationships/diagramQuickStyle" Target="../diagrams/quickStyle7.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5.png"/><Relationship Id="rId9" Type="http://schemas.microsoft.com/office/2007/relationships/diagramDrawing" Target="../diagrams/drawing7.xml"/></Relationships>
</file>

<file path=ppt/slides/_rels/slide35.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4.png"/><Relationship Id="rId7" Type="http://schemas.openxmlformats.org/officeDocument/2006/relationships/diagramQuickStyle" Target="../diagrams/quickStyle8.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5.png"/><Relationship Id="rId9" Type="http://schemas.microsoft.com/office/2007/relationships/diagramDrawing" Target="../diagrams/drawing8.xml"/></Relationships>
</file>

<file path=ppt/slides/_rels/slide36.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4.png"/><Relationship Id="rId7" Type="http://schemas.openxmlformats.org/officeDocument/2006/relationships/diagramQuickStyle" Target="../diagrams/quickStyle9.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5.png"/><Relationship Id="rId9" Type="http://schemas.microsoft.com/office/2007/relationships/diagramDrawing" Target="../diagrams/drawing9.xml"/></Relationships>
</file>

<file path=ppt/slides/_rels/slide37.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4.png"/><Relationship Id="rId7" Type="http://schemas.openxmlformats.org/officeDocument/2006/relationships/diagramColors" Target="../diagrams/colors10.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38.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4.png"/><Relationship Id="rId7" Type="http://schemas.openxmlformats.org/officeDocument/2006/relationships/diagramColors" Target="../diagrams/colors1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39.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4.png"/><Relationship Id="rId7" Type="http://schemas.openxmlformats.org/officeDocument/2006/relationships/diagramColors" Target="../diagrams/colors12.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4.png"/><Relationship Id="rId7" Type="http://schemas.openxmlformats.org/officeDocument/2006/relationships/diagramColors" Target="../diagrams/colors13.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6.xml.rels><?xml version="1.0" encoding="UTF-8" standalone="yes"?>
<Relationships xmlns="http://schemas.openxmlformats.org/package/2006/relationships"><Relationship Id="rId8" Type="http://schemas.openxmlformats.org/officeDocument/2006/relationships/diagramData" Target="../diagrams/data15.xml"/><Relationship Id="rId13" Type="http://schemas.microsoft.com/office/2007/relationships/diagramDrawing" Target="../diagrams/drawing15.xml"/><Relationship Id="rId3" Type="http://schemas.openxmlformats.org/officeDocument/2006/relationships/image" Target="../media/image4.png"/><Relationship Id="rId7" Type="http://schemas.openxmlformats.org/officeDocument/2006/relationships/diagramColors" Target="../diagrams/colors14.xml"/><Relationship Id="rId12"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QuickStyle" Target="../diagrams/quickStyle14.xml"/><Relationship Id="rId11" Type="http://schemas.openxmlformats.org/officeDocument/2006/relationships/diagramColors" Target="../diagrams/colors15.xml"/><Relationship Id="rId5" Type="http://schemas.openxmlformats.org/officeDocument/2006/relationships/diagramLayout" Target="../diagrams/layout14.xml"/><Relationship Id="rId10" Type="http://schemas.openxmlformats.org/officeDocument/2006/relationships/diagramQuickStyle" Target="../diagrams/quickStyle15.xml"/><Relationship Id="rId4" Type="http://schemas.openxmlformats.org/officeDocument/2006/relationships/diagramData" Target="../diagrams/data14.xml"/><Relationship Id="rId9" Type="http://schemas.openxmlformats.org/officeDocument/2006/relationships/diagramLayout" Target="../diagrams/layout15.xml"/></Relationships>
</file>

<file path=ppt/slides/_rels/slide47.xml.rels><?xml version="1.0" encoding="UTF-8" standalone="yes"?>
<Relationships xmlns="http://schemas.openxmlformats.org/package/2006/relationships"><Relationship Id="rId8" Type="http://schemas.openxmlformats.org/officeDocument/2006/relationships/diagramColors" Target="../diagrams/colors16.xml"/><Relationship Id="rId3" Type="http://schemas.openxmlformats.org/officeDocument/2006/relationships/image" Target="../media/image4.png"/><Relationship Id="rId7" Type="http://schemas.openxmlformats.org/officeDocument/2006/relationships/diagramQuickStyle" Target="../diagrams/quickStyle16.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Layout" Target="../diagrams/layout16.xml"/><Relationship Id="rId5" Type="http://schemas.openxmlformats.org/officeDocument/2006/relationships/diagramData" Target="../diagrams/data16.xml"/><Relationship Id="rId4" Type="http://schemas.openxmlformats.org/officeDocument/2006/relationships/image" Target="../media/image5.png"/><Relationship Id="rId9" Type="http://schemas.microsoft.com/office/2007/relationships/diagramDrawing" Target="../diagrams/drawing16.xml"/></Relationships>
</file>

<file path=ppt/slides/_rels/slide48.xml.rels><?xml version="1.0" encoding="UTF-8" standalone="yes"?>
<Relationships xmlns="http://schemas.openxmlformats.org/package/2006/relationships"><Relationship Id="rId8" Type="http://schemas.openxmlformats.org/officeDocument/2006/relationships/diagramColors" Target="../diagrams/colors17.xml"/><Relationship Id="rId3" Type="http://schemas.openxmlformats.org/officeDocument/2006/relationships/image" Target="../media/image4.png"/><Relationship Id="rId7" Type="http://schemas.openxmlformats.org/officeDocument/2006/relationships/diagramQuickStyle" Target="../diagrams/quickStyle17.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Layout" Target="../diagrams/layout17.xml"/><Relationship Id="rId5" Type="http://schemas.openxmlformats.org/officeDocument/2006/relationships/diagramData" Target="../diagrams/data17.xml"/><Relationship Id="rId4" Type="http://schemas.openxmlformats.org/officeDocument/2006/relationships/image" Target="../media/image5.png"/><Relationship Id="rId9" Type="http://schemas.microsoft.com/office/2007/relationships/diagramDrawing" Target="../diagrams/drawing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diagramColors" Target="../diagrams/colors18.xml"/><Relationship Id="rId3" Type="http://schemas.openxmlformats.org/officeDocument/2006/relationships/image" Target="../media/image4.png"/><Relationship Id="rId7" Type="http://schemas.openxmlformats.org/officeDocument/2006/relationships/diagramQuickStyle" Target="../diagrams/quickStyle18.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Layout" Target="../diagrams/layout18.xml"/><Relationship Id="rId5" Type="http://schemas.openxmlformats.org/officeDocument/2006/relationships/diagramData" Target="../diagrams/data18.xml"/><Relationship Id="rId4" Type="http://schemas.openxmlformats.org/officeDocument/2006/relationships/image" Target="../media/image5.png"/><Relationship Id="rId9" Type="http://schemas.microsoft.com/office/2007/relationships/diagramDrawing" Target="../diagrams/drawing18.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428604"/>
            <a:ext cx="9144000" cy="5606436"/>
          </a:xfrm>
        </p:spPr>
        <p:txBody>
          <a:bodyPr/>
          <a:lstStyle/>
          <a:p>
            <a:pPr algn="ctr"/>
            <a:r>
              <a:rPr lang="tr-TR" sz="5400" b="1" dirty="0" smtClean="0">
                <a:solidFill>
                  <a:schemeClr val="bg2">
                    <a:lumMod val="40000"/>
                    <a:lumOff val="60000"/>
                  </a:schemeClr>
                </a:solidFill>
              </a:rPr>
              <a:t>      </a:t>
            </a:r>
            <a:r>
              <a:rPr lang="tr-TR" sz="5400" b="1" dirty="0" smtClean="0">
                <a:solidFill>
                  <a:schemeClr val="bg2">
                    <a:lumMod val="40000"/>
                    <a:lumOff val="60000"/>
                  </a:schemeClr>
                </a:solidFill>
              </a:rPr>
              <a:t> </a:t>
            </a:r>
            <a:endParaRPr lang="tr-TR" sz="5400" b="1" dirty="0">
              <a:solidFill>
                <a:schemeClr val="bg2">
                  <a:lumMod val="40000"/>
                  <a:lumOff val="60000"/>
                </a:schemeClr>
              </a:solidFill>
            </a:endParaRPr>
          </a:p>
        </p:txBody>
      </p:sp>
      <p:sp>
        <p:nvSpPr>
          <p:cNvPr id="3" name="2 İçerik Yer Tutucusu"/>
          <p:cNvSpPr>
            <a:spLocks noGrp="1"/>
          </p:cNvSpPr>
          <p:nvPr>
            <p:ph idx="1"/>
          </p:nvPr>
        </p:nvSpPr>
        <p:spPr/>
        <p:txBody>
          <a:bodyPr>
            <a:normAutofit/>
          </a:bodyPr>
          <a:lstStyle/>
          <a:p>
            <a:pPr>
              <a:buNone/>
            </a:pPr>
            <a:endParaRPr lang="tr-TR" sz="4000" dirty="0" smtClean="0"/>
          </a:p>
          <a:p>
            <a:pPr algn="ctr">
              <a:buNone/>
            </a:pPr>
            <a:endParaRPr lang="tr-TR" sz="6600" b="1" dirty="0" smtClean="0">
              <a:latin typeface="Comic Sans MS" pitchFamily="66" charset="0"/>
            </a:endParaRPr>
          </a:p>
          <a:p>
            <a:pPr algn="ctr">
              <a:buNone/>
            </a:pPr>
            <a:r>
              <a:rPr lang="tr-TR" sz="6600" b="1" dirty="0" smtClean="0">
                <a:latin typeface="Comic Sans MS" pitchFamily="66" charset="0"/>
              </a:rPr>
              <a:t>ÇATIŞMA ÇÖZME </a:t>
            </a:r>
            <a:endParaRPr lang="tr-TR" sz="6600" dirty="0" smtClean="0">
              <a:latin typeface="Comic Sans MS" pitchFamily="66" charset="0"/>
            </a:endParaRPr>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Etiketlerimiz</a:t>
            </a:r>
            <a:endParaRPr lang="tr-TR" dirty="0"/>
          </a:p>
        </p:txBody>
      </p:sp>
      <p:sp>
        <p:nvSpPr>
          <p:cNvPr id="3" name="İçerik Yer Tutucusu 2"/>
          <p:cNvSpPr>
            <a:spLocks noGrp="1"/>
          </p:cNvSpPr>
          <p:nvPr>
            <p:ph idx="1"/>
          </p:nvPr>
        </p:nvSpPr>
        <p:spPr/>
        <p:txBody>
          <a:bodyPr/>
          <a:lstStyle/>
          <a:p>
            <a:r>
              <a:rPr lang="tr-TR" dirty="0" smtClean="0"/>
              <a:t>Anne-baba</a:t>
            </a:r>
          </a:p>
          <a:p>
            <a:endParaRPr lang="tr-TR" dirty="0" smtClean="0"/>
          </a:p>
          <a:p>
            <a:r>
              <a:rPr lang="tr-TR" dirty="0" smtClean="0"/>
              <a:t>Çalışan </a:t>
            </a:r>
          </a:p>
          <a:p>
            <a:endParaRPr lang="tr-TR" dirty="0" smtClean="0"/>
          </a:p>
          <a:p>
            <a:r>
              <a:rPr lang="tr-TR" dirty="0" smtClean="0"/>
              <a:t>Müdür</a:t>
            </a:r>
            <a:endParaRPr lang="tr-TR" dirty="0"/>
          </a:p>
        </p:txBody>
      </p:sp>
      <p:sp>
        <p:nvSpPr>
          <p:cNvPr id="4" name="Slayt Numarası Yer Tutucusu 3"/>
          <p:cNvSpPr>
            <a:spLocks noGrp="1"/>
          </p:cNvSpPr>
          <p:nvPr>
            <p:ph type="sldNum" sz="quarter" idx="12"/>
          </p:nvPr>
        </p:nvSpPr>
        <p:spPr/>
        <p:txBody>
          <a:bodyPr>
            <a:normAutofit/>
          </a:bodyPr>
          <a:lstStyle/>
          <a:p>
            <a:fld id="{F44F2153-84CF-4FEB-BF4A-4A52B6EDDEB1}" type="slidenum">
              <a:rPr lang="tr-TR" smtClean="0"/>
              <a:pPr/>
              <a:t>10</a:t>
            </a:fld>
            <a:endParaRPr lang="tr-TR"/>
          </a:p>
        </p:txBody>
      </p:sp>
    </p:spTree>
    <p:extLst>
      <p:ext uri="{BB962C8B-B14F-4D97-AF65-F5344CB8AC3E}">
        <p14:creationId xmlns="" xmlns:p14="http://schemas.microsoft.com/office/powerpoint/2010/main" val="2229971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Etiketlerimizden kurtulduğumuz zamanlar oluyor mu?</a:t>
            </a:r>
          </a:p>
          <a:p>
            <a:endParaRPr lang="tr-TR" dirty="0"/>
          </a:p>
          <a:p>
            <a:pPr marL="68580" indent="0">
              <a:buNone/>
            </a:pPr>
            <a:endParaRPr lang="tr-TR" dirty="0"/>
          </a:p>
        </p:txBody>
      </p:sp>
      <p:sp>
        <p:nvSpPr>
          <p:cNvPr id="4" name="Slayt Numarası Yer Tutucusu 3"/>
          <p:cNvSpPr>
            <a:spLocks noGrp="1"/>
          </p:cNvSpPr>
          <p:nvPr>
            <p:ph type="sldNum" sz="quarter" idx="12"/>
          </p:nvPr>
        </p:nvSpPr>
        <p:spPr/>
        <p:txBody>
          <a:bodyPr>
            <a:normAutofit/>
          </a:bodyPr>
          <a:lstStyle/>
          <a:p>
            <a:fld id="{F44F2153-84CF-4FEB-BF4A-4A52B6EDDEB1}" type="slidenum">
              <a:rPr lang="tr-TR" smtClean="0"/>
              <a:pPr/>
              <a:t>11</a:t>
            </a:fld>
            <a:endParaRPr lang="tr-TR"/>
          </a:p>
        </p:txBody>
      </p:sp>
    </p:spTree>
    <p:extLst>
      <p:ext uri="{BB962C8B-B14F-4D97-AF65-F5344CB8AC3E}">
        <p14:creationId xmlns="" xmlns:p14="http://schemas.microsoft.com/office/powerpoint/2010/main" val="3418709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Kişi İçi iletişim</a:t>
            </a:r>
            <a:endParaRPr lang="tr-TR" dirty="0"/>
          </a:p>
        </p:txBody>
      </p:sp>
      <p:sp>
        <p:nvSpPr>
          <p:cNvPr id="3" name="2 İçerik Yer Tutucusu"/>
          <p:cNvSpPr>
            <a:spLocks noGrp="1"/>
          </p:cNvSpPr>
          <p:nvPr>
            <p:ph idx="1"/>
          </p:nvPr>
        </p:nvSpPr>
        <p:spPr/>
        <p:txBody>
          <a:bodyPr>
            <a:normAutofit/>
          </a:bodyPr>
          <a:lstStyle/>
          <a:p>
            <a:r>
              <a:rPr lang="tr-TR" dirty="0" smtClean="0"/>
              <a:t>Bir insanın düşünmesini, </a:t>
            </a:r>
          </a:p>
          <a:p>
            <a:r>
              <a:rPr lang="tr-TR" dirty="0" smtClean="0"/>
              <a:t>Duygulanmasını, </a:t>
            </a:r>
          </a:p>
          <a:p>
            <a:r>
              <a:rPr lang="tr-TR" dirty="0" smtClean="0"/>
              <a:t>Kişisel ihtiyaçlarının farkına varmasını, </a:t>
            </a:r>
          </a:p>
          <a:p>
            <a:r>
              <a:rPr lang="tr-TR" dirty="0" smtClean="0"/>
              <a:t>İç gözlem yapmasını, </a:t>
            </a:r>
          </a:p>
          <a:p>
            <a:r>
              <a:rPr lang="tr-TR" dirty="0" smtClean="0"/>
              <a:t>Rüya görerek kendi içinden mesajlar almasını </a:t>
            </a:r>
          </a:p>
          <a:p>
            <a:r>
              <a:rPr lang="tr-TR" dirty="0" smtClean="0"/>
              <a:t>Kendisine sorular sorarak bunlara cevaplar üretmesini iç iletişim sayabiliriz. </a:t>
            </a:r>
          </a:p>
          <a:p>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dirty="0" smtClean="0"/>
              <a:t>İyi İletişim Kurabilmemiz İçin</a:t>
            </a:r>
            <a:endParaRPr lang="tr-TR" sz="3600" dirty="0"/>
          </a:p>
        </p:txBody>
      </p:sp>
      <p:sp>
        <p:nvSpPr>
          <p:cNvPr id="3" name="2 İçerik Yer Tutucusu"/>
          <p:cNvSpPr>
            <a:spLocks noGrp="1"/>
          </p:cNvSpPr>
          <p:nvPr>
            <p:ph idx="1"/>
          </p:nvPr>
        </p:nvSpPr>
        <p:spPr/>
        <p:txBody>
          <a:bodyPr>
            <a:normAutofit/>
          </a:bodyPr>
          <a:lstStyle/>
          <a:p>
            <a:endParaRPr lang="tr-TR" sz="1800" dirty="0" smtClean="0"/>
          </a:p>
          <a:p>
            <a:r>
              <a:rPr lang="tr-TR" sz="2000" dirty="0" smtClean="0"/>
              <a:t>Kendini tanımak</a:t>
            </a:r>
          </a:p>
          <a:p>
            <a:r>
              <a:rPr lang="tr-TR" sz="2000" dirty="0" smtClean="0"/>
              <a:t>Kendini açmak ve kendini doğru ifade etmek</a:t>
            </a:r>
          </a:p>
          <a:p>
            <a:r>
              <a:rPr lang="tr-TR" sz="2000" dirty="0" smtClean="0"/>
              <a:t>Karşımızdakini etkin ve ilgili dinlemek</a:t>
            </a:r>
          </a:p>
          <a:p>
            <a:r>
              <a:rPr lang="tr-TR" sz="2000" dirty="0" smtClean="0"/>
              <a:t>Empati kurabilmek (kendimizi karşımızdaki kişinin yerine koyabilmek)</a:t>
            </a:r>
          </a:p>
          <a:p>
            <a:r>
              <a:rPr lang="tr-TR" sz="2000" dirty="0" smtClean="0"/>
              <a:t>Hoşgörülü ve önyargısız olmak</a:t>
            </a:r>
          </a:p>
          <a:p>
            <a:r>
              <a:rPr lang="tr-TR" sz="2000" dirty="0" smtClean="0"/>
              <a:t>Eleştirilere karşı açık olmak</a:t>
            </a:r>
          </a:p>
          <a:p>
            <a:r>
              <a:rPr lang="tr-TR" sz="2000" dirty="0" smtClean="0"/>
              <a:t>Beden dili, göz kontağı, hitap, ses düzeyi vb. kurabilmek.</a:t>
            </a:r>
          </a:p>
          <a:p>
            <a:r>
              <a:rPr lang="tr-TR" sz="2000" dirty="0" smtClean="0"/>
              <a:t>Statüye, dine, dile ,cinsiyete uygun Beden dili, göz kontağı, hitap, ses düzeyi seçmek gerekir.</a:t>
            </a:r>
          </a:p>
          <a:p>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r>
              <a:rPr lang="tr-TR" dirty="0" smtClean="0"/>
              <a:t>Ben olmayınca bu güller, bu serviler yok, Kızıl dudaklar, mis kokulu şarap yok, Sabahlar, akşamlar, sevinçler, tasalar yok, Ben düşündükçe var dünya, ben yok o da yok.... </a:t>
            </a:r>
          </a:p>
          <a:p>
            <a:pPr>
              <a:buNone/>
            </a:pPr>
            <a:r>
              <a:rPr lang="tr-TR" dirty="0" smtClean="0"/>
              <a:t>                                                    Ömer </a:t>
            </a:r>
            <a:r>
              <a:rPr lang="tr-TR" dirty="0" err="1" smtClean="0"/>
              <a:t>Hayyam</a:t>
            </a:r>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Kişiler Arası İletişim</a:t>
            </a:r>
            <a:endParaRPr lang="tr-TR" dirty="0"/>
          </a:p>
        </p:txBody>
      </p:sp>
      <p:sp>
        <p:nvSpPr>
          <p:cNvPr id="3" name="2 İçerik Yer Tutucusu"/>
          <p:cNvSpPr>
            <a:spLocks noGrp="1"/>
          </p:cNvSpPr>
          <p:nvPr>
            <p:ph idx="1"/>
          </p:nvPr>
        </p:nvSpPr>
        <p:spPr/>
        <p:txBody>
          <a:bodyPr>
            <a:normAutofit lnSpcReduction="10000"/>
          </a:bodyPr>
          <a:lstStyle/>
          <a:p>
            <a:endParaRPr lang="tr-TR" dirty="0" smtClean="0"/>
          </a:p>
          <a:p>
            <a:r>
              <a:rPr lang="tr-TR" dirty="0" smtClean="0"/>
              <a:t>Kaynağını ve hedefini insanların oluşturduğu iki veya daha fazla kişi arasında gerçekleşen iletişime “kişiler arası iletişim” denir. </a:t>
            </a:r>
          </a:p>
          <a:p>
            <a:r>
              <a:rPr lang="tr-TR" dirty="0" smtClean="0"/>
              <a:t>Kişiler arası iletişim, istekleri karşılama, gereksinimleri giderme, kendini ve diğerlerini tanıma, çatışmaları önleme ve çözme, fikirleri paylaşma ve bireysel gelişime hizmet eder. </a:t>
            </a:r>
          </a:p>
          <a:p>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endParaRPr lang="tr-TR" sz="4800" b="1" dirty="0" smtClean="0"/>
          </a:p>
          <a:p>
            <a:endParaRPr lang="tr-TR" sz="4800" b="1" dirty="0" smtClean="0"/>
          </a:p>
          <a:p>
            <a:r>
              <a:rPr lang="tr-TR" sz="4800" b="1" dirty="0" smtClean="0"/>
              <a:t>Sizce İletişim Engeli Nedir?</a:t>
            </a:r>
            <a:endParaRPr lang="tr-TR" sz="4800" b="1"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16</a:t>
            </a:fld>
            <a:endParaRPr lang="tr-TR"/>
          </a:p>
        </p:txBody>
      </p:sp>
    </p:spTree>
  </p:cSld>
  <p:clrMapOvr>
    <a:masterClrMapping/>
  </p:clrMapOvr>
  <p:transition spd="slow">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Engelleri</a:t>
            </a:r>
            <a:endParaRPr lang="tr-TR" dirty="0"/>
          </a:p>
        </p:txBody>
      </p:sp>
      <p:sp>
        <p:nvSpPr>
          <p:cNvPr id="3" name="2 İçerik Yer Tutucusu"/>
          <p:cNvSpPr>
            <a:spLocks noGrp="1"/>
          </p:cNvSpPr>
          <p:nvPr>
            <p:ph idx="1"/>
          </p:nvPr>
        </p:nvSpPr>
        <p:spPr/>
        <p:txBody>
          <a:bodyPr/>
          <a:lstStyle/>
          <a:p>
            <a:endParaRPr lang="tr-TR" dirty="0" smtClean="0"/>
          </a:p>
          <a:p>
            <a:pPr>
              <a:buNone/>
            </a:pPr>
            <a:r>
              <a:rPr lang="tr-TR" u="sng" dirty="0" smtClean="0"/>
              <a:t>Yargılayıcı olarak kullanılanlar</a:t>
            </a:r>
            <a:r>
              <a:rPr lang="tr-TR" dirty="0" smtClean="0"/>
              <a:t>: </a:t>
            </a:r>
          </a:p>
          <a:p>
            <a:r>
              <a:rPr lang="tr-TR" dirty="0" smtClean="0"/>
              <a:t>Eleştirme, suçlama </a:t>
            </a:r>
          </a:p>
          <a:p>
            <a:r>
              <a:rPr lang="tr-TR" dirty="0" smtClean="0"/>
              <a:t>Ad takma, gülünç duruma düşürme </a:t>
            </a:r>
          </a:p>
          <a:p>
            <a:r>
              <a:rPr lang="tr-TR" dirty="0" smtClean="0"/>
              <a:t>Tahlil etme teşhis, tanı koyma </a:t>
            </a:r>
          </a:p>
          <a:p>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Engelleri</a:t>
            </a:r>
            <a:endParaRPr lang="tr-TR" dirty="0"/>
          </a:p>
        </p:txBody>
      </p:sp>
      <p:sp>
        <p:nvSpPr>
          <p:cNvPr id="3" name="2 İçerik Yer Tutucusu"/>
          <p:cNvSpPr>
            <a:spLocks noGrp="1"/>
          </p:cNvSpPr>
          <p:nvPr>
            <p:ph idx="1"/>
          </p:nvPr>
        </p:nvSpPr>
        <p:spPr/>
        <p:txBody>
          <a:bodyPr/>
          <a:lstStyle/>
          <a:p>
            <a:pPr>
              <a:buNone/>
            </a:pPr>
            <a:r>
              <a:rPr lang="tr-TR" u="sng" dirty="0" smtClean="0"/>
              <a:t>Çözüm Üretici olarak kullanılanlar</a:t>
            </a:r>
          </a:p>
          <a:p>
            <a:r>
              <a:rPr lang="tr-TR" sz="3200" dirty="0" smtClean="0"/>
              <a:t>Emretme, yönetme </a:t>
            </a:r>
          </a:p>
          <a:p>
            <a:r>
              <a:rPr lang="fi-FI" sz="3200" dirty="0" smtClean="0"/>
              <a:t>Uyarma, tehdit etme, ahlak dersi verme </a:t>
            </a:r>
          </a:p>
          <a:p>
            <a:r>
              <a:rPr lang="tr-TR" sz="3200" dirty="0" smtClean="0"/>
              <a:t>Öğüt verme, fikir verme </a:t>
            </a:r>
          </a:p>
          <a:p>
            <a:r>
              <a:rPr lang="tr-TR" sz="3200" dirty="0" smtClean="0"/>
              <a:t>Mantık yoluyla inandırma </a:t>
            </a:r>
          </a:p>
          <a:p>
            <a:r>
              <a:rPr lang="tr-TR" sz="3200" dirty="0" smtClean="0"/>
              <a:t>Araştırma, sorgulama </a:t>
            </a:r>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İletişim Engelleri</a:t>
            </a:r>
            <a:br>
              <a:rPr lang="tr-TR" dirty="0" smtClean="0"/>
            </a:b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smtClean="0"/>
              <a:t>Algılama farklılıkları</a:t>
            </a:r>
          </a:p>
          <a:p>
            <a:r>
              <a:rPr lang="tr-TR" dirty="0" smtClean="0"/>
              <a:t>Dildeki farklılıklar</a:t>
            </a:r>
          </a:p>
          <a:p>
            <a:r>
              <a:rPr lang="tr-TR" dirty="0" smtClean="0"/>
              <a:t>Gürültü engeli</a:t>
            </a:r>
          </a:p>
          <a:p>
            <a:r>
              <a:rPr lang="tr-TR" dirty="0" smtClean="0"/>
              <a:t>Duygusal faktörler</a:t>
            </a:r>
          </a:p>
          <a:p>
            <a:r>
              <a:rPr lang="tr-TR" dirty="0" smtClean="0"/>
              <a:t>Sözlerle mimikler arasındaki uyumsuzluk</a:t>
            </a:r>
          </a:p>
          <a:p>
            <a:r>
              <a:rPr lang="tr-TR" dirty="0" smtClean="0"/>
              <a:t>Güvensizlik</a:t>
            </a:r>
          </a:p>
          <a:p>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19</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endParaRPr lang="tr-TR" dirty="0" smtClean="0"/>
          </a:p>
          <a:p>
            <a:r>
              <a:rPr lang="tr-TR" sz="7200" dirty="0" smtClean="0"/>
              <a:t>İLETİŞİM NEDİR?</a:t>
            </a:r>
            <a:endParaRPr lang="tr-TR" sz="7200"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2</a:t>
            </a:fld>
            <a:endParaRPr lang="tr-TR"/>
          </a:p>
        </p:txBody>
      </p:sp>
    </p:spTree>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Engelleri</a:t>
            </a:r>
            <a:endParaRPr lang="tr-TR" dirty="0"/>
          </a:p>
        </p:txBody>
      </p:sp>
      <p:sp>
        <p:nvSpPr>
          <p:cNvPr id="3" name="2 İçerik Yer Tutucusu"/>
          <p:cNvSpPr>
            <a:spLocks noGrp="1"/>
          </p:cNvSpPr>
          <p:nvPr>
            <p:ph idx="1"/>
          </p:nvPr>
        </p:nvSpPr>
        <p:spPr/>
        <p:txBody>
          <a:bodyPr/>
          <a:lstStyle/>
          <a:p>
            <a:endParaRPr lang="tr-TR" dirty="0" smtClean="0"/>
          </a:p>
          <a:p>
            <a:r>
              <a:rPr lang="tr-TR" dirty="0" smtClean="0"/>
              <a:t>Alıcının duygu dünyasını ayarlayamamak</a:t>
            </a:r>
          </a:p>
          <a:p>
            <a:r>
              <a:rPr lang="tr-TR" dirty="0" smtClean="0"/>
              <a:t>Yetersiz bilgi</a:t>
            </a:r>
          </a:p>
          <a:p>
            <a:r>
              <a:rPr lang="tr-TR" dirty="0" smtClean="0"/>
              <a:t>Eksik pekiştirme</a:t>
            </a:r>
          </a:p>
          <a:p>
            <a:r>
              <a:rPr lang="tr-TR" dirty="0" smtClean="0"/>
              <a:t>Karmaşık ve aşırı teknik dil</a:t>
            </a:r>
          </a:p>
          <a:p>
            <a:r>
              <a:rPr lang="tr-TR" dirty="0" smtClean="0"/>
              <a:t>Yüz yüze iletişim olanağı bulamamak</a:t>
            </a:r>
          </a:p>
          <a:p>
            <a:r>
              <a:rPr lang="tr-TR" dirty="0" smtClean="0"/>
              <a:t>İletişimde farklı ve yetersiz kanal kullanmak</a:t>
            </a:r>
          </a:p>
          <a:p>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20</a:t>
            </a:fld>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Engelleri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Konuşmayı ve paylaşmayı engeller </a:t>
            </a:r>
          </a:p>
          <a:p>
            <a:r>
              <a:rPr lang="tr-TR" dirty="0" smtClean="0"/>
              <a:t>Savunmaya geçirir. </a:t>
            </a:r>
          </a:p>
          <a:p>
            <a:r>
              <a:rPr lang="tr-TR" dirty="0" smtClean="0"/>
              <a:t>Saldırıya geçirir. </a:t>
            </a:r>
          </a:p>
          <a:p>
            <a:r>
              <a:rPr lang="tr-TR" dirty="0" smtClean="0"/>
              <a:t>Yetersizlik duygusu uyandırır. </a:t>
            </a:r>
          </a:p>
          <a:p>
            <a:r>
              <a:rPr lang="tr-TR" dirty="0" smtClean="0"/>
              <a:t>Kızgınlık ve küskünlük doğurur. </a:t>
            </a:r>
          </a:p>
          <a:p>
            <a:r>
              <a:rPr lang="tr-TR" dirty="0" smtClean="0"/>
              <a:t>Kin ve nefret duyguları uyandırır. </a:t>
            </a:r>
          </a:p>
          <a:p>
            <a:r>
              <a:rPr lang="tr-TR" dirty="0" smtClean="0"/>
              <a:t>Güvensizliği arttırır. </a:t>
            </a:r>
          </a:p>
          <a:p>
            <a:r>
              <a:rPr lang="tr-TR" dirty="0" smtClean="0"/>
              <a:t>Anlaşılmamışlık duygusu verir. </a:t>
            </a:r>
          </a:p>
          <a:p>
            <a:r>
              <a:rPr lang="tr-TR" dirty="0" smtClean="0"/>
              <a:t>Sorgulanma hissi uyandırır. </a:t>
            </a:r>
          </a:p>
          <a:p>
            <a:r>
              <a:rPr lang="tr-TR" dirty="0" smtClean="0"/>
              <a:t>İletişimi koparır. </a:t>
            </a:r>
          </a:p>
          <a:p>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21</a:t>
            </a:fld>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6000" dirty="0" smtClean="0"/>
              <a:t>İletişim Engelleri ile İletişim Kurarsak Ne olur?</a:t>
            </a:r>
            <a:endParaRPr lang="tr-TR" sz="6000"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22</a:t>
            </a:fld>
            <a:endParaRPr lang="tr-TR"/>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endParaRPr lang="tr-TR" sz="7200" b="1" dirty="0" smtClean="0"/>
          </a:p>
          <a:p>
            <a:r>
              <a:rPr lang="tr-TR" sz="7200" b="1" dirty="0" smtClean="0"/>
              <a:t>ÇATIŞMA OLUR</a:t>
            </a:r>
            <a:endParaRPr lang="tr-TR" sz="7200" b="1"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23</a:t>
            </a:fld>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endParaRPr lang="tr-TR" dirty="0" smtClean="0"/>
          </a:p>
          <a:p>
            <a:r>
              <a:rPr lang="tr-TR" sz="5400" b="1" dirty="0" smtClean="0"/>
              <a:t>Çatışma Nedir????</a:t>
            </a:r>
            <a:endParaRPr lang="tr-TR" sz="5400" b="1"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24</a:t>
            </a:fld>
            <a:endParaRPr lang="tr-TR"/>
          </a:p>
        </p:txBody>
      </p:sp>
    </p:spTree>
  </p:cSld>
  <p:clrMapOvr>
    <a:masterClrMapping/>
  </p:clrMapOvr>
  <p:transition spd="slow">
    <p:wipe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Yetersiz iletişim çatışma yaratır…</a:t>
            </a:r>
            <a:br>
              <a:rPr lang="tr-TR" dirty="0" smtClean="0"/>
            </a:br>
            <a:endParaRPr lang="tr-TR" dirty="0"/>
          </a:p>
        </p:txBody>
      </p:sp>
      <p:sp>
        <p:nvSpPr>
          <p:cNvPr id="3" name="2 İçerik Yer Tutucusu"/>
          <p:cNvSpPr>
            <a:spLocks noGrp="1"/>
          </p:cNvSpPr>
          <p:nvPr>
            <p:ph idx="1"/>
          </p:nvPr>
        </p:nvSpPr>
        <p:spPr/>
        <p:txBody>
          <a:bodyPr/>
          <a:lstStyle/>
          <a:p>
            <a:endParaRPr lang="tr-TR" dirty="0" smtClean="0"/>
          </a:p>
          <a:p>
            <a:r>
              <a:rPr lang="tr-TR" dirty="0" smtClean="0">
                <a:solidFill>
                  <a:schemeClr val="accent1">
                    <a:lumMod val="75000"/>
                  </a:schemeClr>
                </a:solidFill>
              </a:rPr>
              <a:t>ÇATIŞMA : </a:t>
            </a:r>
            <a:r>
              <a:rPr lang="tr-TR" sz="3200" b="1" dirty="0" smtClean="0">
                <a:ea typeface="MS PGothic" pitchFamily="34" charset="-128"/>
              </a:rPr>
              <a:t>En az iki insanın ihtiyaç ve/veya değerlerinin çakışması veya farklılaşmasından kaynaklanan bir süreçtir </a:t>
            </a:r>
            <a:endParaRPr lang="tr-TR" sz="3200" dirty="0" smtClean="0">
              <a:ea typeface="MS PGothic" pitchFamily="34" charset="-128"/>
            </a:endParaRPr>
          </a:p>
          <a:p>
            <a:pPr>
              <a:buNone/>
            </a:pPr>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25</a:t>
            </a:fld>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4099"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4100"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4101"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ÇATIŞMA</a:t>
            </a:r>
          </a:p>
        </p:txBody>
      </p:sp>
      <p:graphicFrame>
        <p:nvGraphicFramePr>
          <p:cNvPr id="8" name="7 Diyagram"/>
          <p:cNvGraphicFramePr/>
          <p:nvPr/>
        </p:nvGraphicFramePr>
        <p:xfrm>
          <a:off x="1374775" y="3790950"/>
          <a:ext cx="6197596" cy="258133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9" name="8 Diyagram"/>
          <p:cNvGraphicFramePr/>
          <p:nvPr/>
        </p:nvGraphicFramePr>
        <p:xfrm>
          <a:off x="1446212" y="2362200"/>
          <a:ext cx="6383337" cy="128760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4104" name="Picture 4" descr="mick-31181552341523">
            <a:hlinkClick r:id="rId13"/>
          </p:cNvPr>
          <p:cNvPicPr>
            <a:picLocks noChangeAspect="1" noChangeArrowheads="1"/>
          </p:cNvPicPr>
          <p:nvPr/>
        </p:nvPicPr>
        <p:blipFill>
          <a:blip r:embed="rId14" cstate="print"/>
          <a:srcRect/>
          <a:stretch>
            <a:fillRect/>
          </a:stretch>
        </p:blipFill>
        <p:spPr bwMode="auto">
          <a:xfrm>
            <a:off x="7610475" y="1204913"/>
            <a:ext cx="762000" cy="762000"/>
          </a:xfrm>
          <a:prstGeom prst="rect">
            <a:avLst/>
          </a:prstGeom>
          <a:noFill/>
          <a:ln w="9525">
            <a:noFill/>
            <a:miter lim="800000"/>
            <a:headEnd/>
            <a:tailEnd/>
          </a:ln>
        </p:spPr>
      </p:pic>
      <p:sp>
        <p:nvSpPr>
          <p:cNvPr id="10" name="9 Slayt Numarası Yer Tutucusu"/>
          <p:cNvSpPr>
            <a:spLocks noGrp="1"/>
          </p:cNvSpPr>
          <p:nvPr>
            <p:ph type="sldNum" sz="quarter" idx="12"/>
          </p:nvPr>
        </p:nvSpPr>
        <p:spPr/>
        <p:txBody>
          <a:bodyPr/>
          <a:lstStyle/>
          <a:p>
            <a:fld id="{F44F2153-84CF-4FEB-BF4A-4A52B6EDDEB1}" type="slidenum">
              <a:rPr lang="tr-TR" smtClean="0"/>
              <a:pPr/>
              <a:t>26</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graphicEl>
                                              <a:dgm id="{9C7D69EB-6308-4FB0-ACDA-66CA0F0591D7}"/>
                                            </p:graphicEl>
                                          </p:spTgt>
                                        </p:tgtEl>
                                        <p:attrNameLst>
                                          <p:attrName>style.visibility</p:attrName>
                                        </p:attrNameLst>
                                      </p:cBhvr>
                                      <p:to>
                                        <p:strVal val="visible"/>
                                      </p:to>
                                    </p:set>
                                    <p:anim calcmode="lin" valueType="num">
                                      <p:cBhvr additive="base">
                                        <p:cTn id="7" dur="500" fill="hold"/>
                                        <p:tgtEl>
                                          <p:spTgt spid="9">
                                            <p:graphicEl>
                                              <a:dgm id="{9C7D69EB-6308-4FB0-ACDA-66CA0F0591D7}"/>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graphicEl>
                                              <a:dgm id="{9C7D69EB-6308-4FB0-ACDA-66CA0F0591D7}"/>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graphicEl>
                                              <a:dgm id="{BED0123C-1043-49E9-81A4-9AB9A2812826}"/>
                                            </p:graphicEl>
                                          </p:spTgt>
                                        </p:tgtEl>
                                        <p:attrNameLst>
                                          <p:attrName>style.visibility</p:attrName>
                                        </p:attrNameLst>
                                      </p:cBhvr>
                                      <p:to>
                                        <p:strVal val="visible"/>
                                      </p:to>
                                    </p:set>
                                    <p:anim calcmode="lin" valueType="num">
                                      <p:cBhvr additive="base">
                                        <p:cTn id="13" dur="500" fill="hold"/>
                                        <p:tgtEl>
                                          <p:spTgt spid="9">
                                            <p:graphicEl>
                                              <a:dgm id="{BED0123C-1043-49E9-81A4-9AB9A2812826}"/>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graphicEl>
                                              <a:dgm id="{BED0123C-1043-49E9-81A4-9AB9A2812826}"/>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8">
                                            <p:graphicEl>
                                              <a:dgm id="{C57C7AA1-2713-4881-ABF1-27AC8B49B9E5}"/>
                                            </p:graphicEl>
                                          </p:spTgt>
                                        </p:tgtEl>
                                        <p:attrNameLst>
                                          <p:attrName>style.visibility</p:attrName>
                                        </p:attrNameLst>
                                      </p:cBhvr>
                                      <p:to>
                                        <p:strVal val="visible"/>
                                      </p:to>
                                    </p:set>
                                    <p:anim calcmode="lin" valueType="num">
                                      <p:cBhvr additive="base">
                                        <p:cTn id="19" dur="500" fill="hold"/>
                                        <p:tgtEl>
                                          <p:spTgt spid="8">
                                            <p:graphicEl>
                                              <a:dgm id="{C57C7AA1-2713-4881-ABF1-27AC8B49B9E5}"/>
                                            </p:graphic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
                                            <p:graphicEl>
                                              <a:dgm id="{C57C7AA1-2713-4881-ABF1-27AC8B49B9E5}"/>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8">
                                            <p:graphicEl>
                                              <a:dgm id="{14128AA3-4542-4CF9-AB43-2D77196F003F}"/>
                                            </p:graphicEl>
                                          </p:spTgt>
                                        </p:tgtEl>
                                        <p:attrNameLst>
                                          <p:attrName>style.visibility</p:attrName>
                                        </p:attrNameLst>
                                      </p:cBhvr>
                                      <p:to>
                                        <p:strVal val="visible"/>
                                      </p:to>
                                    </p:set>
                                    <p:anim calcmode="lin" valueType="num">
                                      <p:cBhvr additive="base">
                                        <p:cTn id="25" dur="500" fill="hold"/>
                                        <p:tgtEl>
                                          <p:spTgt spid="8">
                                            <p:graphicEl>
                                              <a:dgm id="{14128AA3-4542-4CF9-AB43-2D77196F003F}"/>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
                                            <p:graphicEl>
                                              <a:dgm id="{14128AA3-4542-4CF9-AB43-2D77196F003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Graphic spid="9"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5123"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5124"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5125"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İKİ TÜR ÇATIŞMA</a:t>
            </a:r>
          </a:p>
        </p:txBody>
      </p:sp>
      <p:graphicFrame>
        <p:nvGraphicFramePr>
          <p:cNvPr id="12" name="11 Diyagram"/>
          <p:cNvGraphicFramePr/>
          <p:nvPr/>
        </p:nvGraphicFramePr>
        <p:xfrm>
          <a:off x="1387474" y="2302378"/>
          <a:ext cx="6442075" cy="372059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6 Slayt Numarası Yer Tutucusu"/>
          <p:cNvSpPr>
            <a:spLocks noGrp="1"/>
          </p:cNvSpPr>
          <p:nvPr>
            <p:ph type="sldNum" sz="quarter" idx="12"/>
          </p:nvPr>
        </p:nvSpPr>
        <p:spPr/>
        <p:txBody>
          <a:bodyPr/>
          <a:lstStyle/>
          <a:p>
            <a:fld id="{F44F2153-84CF-4FEB-BF4A-4A52B6EDDEB1}" type="slidenum">
              <a:rPr lang="tr-TR" smtClean="0"/>
              <a:pPr/>
              <a:t>27</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graphicEl>
                                              <a:dgm id="{18CA137A-41A7-4383-A504-35AEF6B74864}"/>
                                            </p:graphicEl>
                                          </p:spTgt>
                                        </p:tgtEl>
                                        <p:attrNameLst>
                                          <p:attrName>style.visibility</p:attrName>
                                        </p:attrNameLst>
                                      </p:cBhvr>
                                      <p:to>
                                        <p:strVal val="visible"/>
                                      </p:to>
                                    </p:set>
                                    <p:anim calcmode="lin" valueType="num">
                                      <p:cBhvr additive="base">
                                        <p:cTn id="7" dur="500" fill="hold"/>
                                        <p:tgtEl>
                                          <p:spTgt spid="12">
                                            <p:graphicEl>
                                              <a:dgm id="{18CA137A-41A7-4383-A504-35AEF6B74864}"/>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
                                            <p:graphicEl>
                                              <a:dgm id="{18CA137A-41A7-4383-A504-35AEF6B74864}"/>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
                                            <p:graphicEl>
                                              <a:dgm id="{A0852FDF-92FA-4DD9-959C-3620B3FF07CC}"/>
                                            </p:graphicEl>
                                          </p:spTgt>
                                        </p:tgtEl>
                                        <p:attrNameLst>
                                          <p:attrName>style.visibility</p:attrName>
                                        </p:attrNameLst>
                                      </p:cBhvr>
                                      <p:to>
                                        <p:strVal val="visible"/>
                                      </p:to>
                                    </p:set>
                                    <p:anim calcmode="lin" valueType="num">
                                      <p:cBhvr additive="base">
                                        <p:cTn id="13" dur="500" fill="hold"/>
                                        <p:tgtEl>
                                          <p:spTgt spid="12">
                                            <p:graphicEl>
                                              <a:dgm id="{A0852FDF-92FA-4DD9-959C-3620B3FF07CC}"/>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
                                            <p:graphicEl>
                                              <a:dgm id="{A0852FDF-92FA-4DD9-959C-3620B3FF07CC}"/>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rev="1"/>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Çatışmanı hatırla etkinliği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Gözlerinizi kapatmanızı istiyorum</a:t>
            </a:r>
          </a:p>
          <a:p>
            <a:r>
              <a:rPr lang="tr-TR" dirty="0" smtClean="0"/>
              <a:t>İş yerinde yaşadığınız bir çatışmayı hatırlamanızı istiyorum</a:t>
            </a:r>
          </a:p>
          <a:p>
            <a:r>
              <a:rPr lang="tr-TR" dirty="0" smtClean="0"/>
              <a:t>Kiminle çatışma yaşamıştınız</a:t>
            </a:r>
          </a:p>
          <a:p>
            <a:r>
              <a:rPr lang="tr-TR" dirty="0" smtClean="0"/>
              <a:t>Konu neydi?</a:t>
            </a:r>
          </a:p>
          <a:p>
            <a:r>
              <a:rPr lang="tr-TR" dirty="0" smtClean="0"/>
              <a:t>Yeri hatırlayın</a:t>
            </a:r>
          </a:p>
          <a:p>
            <a:r>
              <a:rPr lang="tr-TR" dirty="0" smtClean="0"/>
              <a:t>Zamanı hatırlayın</a:t>
            </a:r>
          </a:p>
          <a:p>
            <a:r>
              <a:rPr lang="tr-TR" dirty="0" smtClean="0"/>
              <a:t>Çatışmanın nedeni neydi?</a:t>
            </a:r>
          </a:p>
          <a:p>
            <a:r>
              <a:rPr lang="tr-TR" dirty="0" smtClean="0"/>
              <a:t>Siz ne demiştiniz?</a:t>
            </a:r>
          </a:p>
          <a:p>
            <a:r>
              <a:rPr lang="tr-TR" dirty="0" smtClean="0"/>
              <a:t>O ne demişti?</a:t>
            </a:r>
          </a:p>
          <a:p>
            <a:r>
              <a:rPr lang="tr-TR" dirty="0" smtClean="0"/>
              <a:t>Çatışma nasıl çözülmüştü?</a:t>
            </a:r>
          </a:p>
          <a:p>
            <a:endParaRPr lang="tr-TR" dirty="0" smtClean="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28</a:t>
            </a:fld>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İkili Gruplar Oluşturalım</a:t>
            </a:r>
            <a:endParaRPr lang="tr-TR" dirty="0"/>
          </a:p>
        </p:txBody>
      </p:sp>
      <p:sp>
        <p:nvSpPr>
          <p:cNvPr id="3" name="2 İçerik Yer Tutucusu"/>
          <p:cNvSpPr>
            <a:spLocks noGrp="1"/>
          </p:cNvSpPr>
          <p:nvPr>
            <p:ph idx="1"/>
          </p:nvPr>
        </p:nvSpPr>
        <p:spPr/>
        <p:txBody>
          <a:bodyPr/>
          <a:lstStyle/>
          <a:p>
            <a:r>
              <a:rPr lang="tr-TR" dirty="0" smtClean="0"/>
              <a:t>Bu çatışmayı yaşadığınızda kaç yaşınızdaydınız </a:t>
            </a:r>
          </a:p>
          <a:p>
            <a:r>
              <a:rPr lang="tr-TR" dirty="0" smtClean="0"/>
              <a:t>Meslekte kaç yılınız dolmuştu</a:t>
            </a:r>
          </a:p>
          <a:p>
            <a:r>
              <a:rPr lang="tr-TR" dirty="0" smtClean="0"/>
              <a:t>Yaşınız ve meslekteki yıllarınız değiştikçe çatışma konularınız değişti mi</a:t>
            </a:r>
          </a:p>
          <a:p>
            <a:r>
              <a:rPr lang="tr-TR" dirty="0" smtClean="0"/>
              <a:t>İş yerinde değer çatışmaları mı yoksa ihtiyaç çatışmaları mı sıklıkla yaşanıyor</a:t>
            </a:r>
          </a:p>
          <a:p>
            <a:r>
              <a:rPr lang="tr-TR" dirty="0" smtClean="0"/>
              <a:t>Çatışmayı yaşadığınız kişi size nasıl davranmıştı-nasıl davranmasını isterdiniz</a:t>
            </a:r>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29</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rPr>
              <a:t>İLETİŞİM</a:t>
            </a:r>
            <a:endParaRPr lang="tr-TR" dirty="0">
              <a:solidFill>
                <a:schemeClr val="tx1"/>
              </a:solidFill>
            </a:endParaRPr>
          </a:p>
        </p:txBody>
      </p:sp>
      <p:sp>
        <p:nvSpPr>
          <p:cNvPr id="3" name="2 İçerik Yer Tutucusu"/>
          <p:cNvSpPr>
            <a:spLocks noGrp="1"/>
          </p:cNvSpPr>
          <p:nvPr>
            <p:ph idx="1"/>
          </p:nvPr>
        </p:nvSpPr>
        <p:spPr/>
        <p:txBody>
          <a:bodyPr/>
          <a:lstStyle/>
          <a:p>
            <a:r>
              <a:rPr lang="tr-TR" dirty="0" smtClean="0"/>
              <a:t>Kişilerin duygu , düşünce ya da fikirlerini çeşitli yollarla başkalarına aktarmasına İLETİŞİM denir.</a:t>
            </a:r>
          </a:p>
          <a:p>
            <a:endParaRPr lang="tr-TR" dirty="0" smtClean="0"/>
          </a:p>
          <a:p>
            <a:r>
              <a:rPr lang="tr-TR" dirty="0" smtClean="0"/>
              <a:t>Bizim </a:t>
            </a:r>
            <a:r>
              <a:rPr lang="tr-TR" dirty="0" err="1" smtClean="0"/>
              <a:t>başkalarını,başkalarının</a:t>
            </a:r>
            <a:r>
              <a:rPr lang="tr-TR" dirty="0" smtClean="0"/>
              <a:t> da bizi anlamasına yarayan bir SÜREÇTİR.</a:t>
            </a:r>
          </a:p>
          <a:p>
            <a:endParaRPr lang="tr-TR" dirty="0">
              <a:solidFill>
                <a:schemeClr val="bg2">
                  <a:lumMod val="40000"/>
                  <a:lumOff val="60000"/>
                </a:schemeClr>
              </a:solidFill>
            </a:endParaRPr>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3</a:t>
            </a:fld>
            <a:endParaRPr lang="tr-T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Kahve Molası</a:t>
            </a:r>
            <a:endParaRPr lang="tr-TR" dirty="0"/>
          </a:p>
        </p:txBody>
      </p:sp>
      <p:pic>
        <p:nvPicPr>
          <p:cNvPr id="4" name="3 İçerik Yer Tutucusu" descr="images.jpg"/>
          <p:cNvPicPr>
            <a:picLocks noGrp="1" noChangeAspect="1"/>
          </p:cNvPicPr>
          <p:nvPr>
            <p:ph idx="1"/>
          </p:nvPr>
        </p:nvPicPr>
        <p:blipFill>
          <a:blip r:embed="rId2" cstate="print"/>
          <a:stretch>
            <a:fillRect/>
          </a:stretch>
        </p:blipFill>
        <p:spPr>
          <a:xfrm>
            <a:off x="2500298" y="1766886"/>
            <a:ext cx="4429155" cy="2447931"/>
          </a:xfrm>
        </p:spPr>
      </p:pic>
      <p:sp>
        <p:nvSpPr>
          <p:cNvPr id="5" name="4 Slayt Numarası Yer Tutucusu"/>
          <p:cNvSpPr>
            <a:spLocks noGrp="1"/>
          </p:cNvSpPr>
          <p:nvPr>
            <p:ph type="sldNum" sz="quarter" idx="12"/>
          </p:nvPr>
        </p:nvSpPr>
        <p:spPr/>
        <p:txBody>
          <a:bodyPr>
            <a:normAutofit/>
          </a:bodyPr>
          <a:lstStyle/>
          <a:p>
            <a:fld id="{F44F2153-84CF-4FEB-BF4A-4A52B6EDDEB1}" type="slidenum">
              <a:rPr lang="tr-TR" smtClean="0"/>
              <a:pPr/>
              <a:t>30</a:t>
            </a:fld>
            <a:endParaRPr lang="tr-T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4"/>
          <p:cNvSpPr>
            <a:spLocks noChangeArrowheads="1"/>
          </p:cNvSpPr>
          <p:nvPr/>
        </p:nvSpPr>
        <p:spPr bwMode="auto">
          <a:xfrm>
            <a:off x="0" y="-5080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7171"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7172"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7173"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ÇATIŞMANIN AŞAMALARI</a:t>
            </a:r>
          </a:p>
        </p:txBody>
      </p:sp>
      <p:graphicFrame>
        <p:nvGraphicFramePr>
          <p:cNvPr id="7" name="6 Diyagram"/>
          <p:cNvGraphicFramePr/>
          <p:nvPr/>
        </p:nvGraphicFramePr>
        <p:xfrm>
          <a:off x="771525" y="2234279"/>
          <a:ext cx="7353539" cy="445227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175" name="6 Metin kutusu"/>
          <p:cNvSpPr txBox="1">
            <a:spLocks noChangeArrowheads="1"/>
          </p:cNvSpPr>
          <p:nvPr/>
        </p:nvSpPr>
        <p:spPr bwMode="auto">
          <a:xfrm>
            <a:off x="3200400" y="5986463"/>
            <a:ext cx="4611688" cy="646112"/>
          </a:xfrm>
          <a:prstGeom prst="rect">
            <a:avLst/>
          </a:prstGeom>
          <a:noFill/>
          <a:ln w="9525">
            <a:noFill/>
            <a:miter lim="800000"/>
            <a:headEnd/>
            <a:tailEnd/>
          </a:ln>
        </p:spPr>
        <p:txBody>
          <a:bodyPr>
            <a:spAutoFit/>
          </a:bodyPr>
          <a:lstStyle/>
          <a:p>
            <a:r>
              <a:rPr lang="tr-TR" b="1">
                <a:solidFill>
                  <a:srgbClr val="0000CC"/>
                </a:solidFill>
                <a:latin typeface="Comic Sans MS" pitchFamily="66" charset="0"/>
              </a:rPr>
              <a:t>Her aşamada yapılabilecekler vardır </a:t>
            </a:r>
          </a:p>
          <a:p>
            <a:endParaRPr lang="tr-TR"/>
          </a:p>
        </p:txBody>
      </p:sp>
      <p:sp>
        <p:nvSpPr>
          <p:cNvPr id="8" name="7 Slayt Numarası Yer Tutucusu"/>
          <p:cNvSpPr>
            <a:spLocks noGrp="1"/>
          </p:cNvSpPr>
          <p:nvPr>
            <p:ph type="sldNum" sz="quarter" idx="12"/>
          </p:nvPr>
        </p:nvSpPr>
        <p:spPr/>
        <p:txBody>
          <a:bodyPr/>
          <a:lstStyle/>
          <a:p>
            <a:fld id="{F44F2153-84CF-4FEB-BF4A-4A52B6EDDEB1}" type="slidenum">
              <a:rPr lang="tr-TR" smtClean="0"/>
              <a:pPr/>
              <a:t>31</a:t>
            </a:fld>
            <a:endParaRPr 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8195"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8196"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8197"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ÇATIŞMANIN AŞAMALARI</a:t>
            </a:r>
          </a:p>
        </p:txBody>
      </p:sp>
      <p:graphicFrame>
        <p:nvGraphicFramePr>
          <p:cNvPr id="8" name="7 Diyagram"/>
          <p:cNvGraphicFramePr/>
          <p:nvPr/>
        </p:nvGraphicFramePr>
        <p:xfrm>
          <a:off x="771525" y="2234278"/>
          <a:ext cx="7661275" cy="433799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6 Slayt Numarası Yer Tutucusu"/>
          <p:cNvSpPr>
            <a:spLocks noGrp="1"/>
          </p:cNvSpPr>
          <p:nvPr>
            <p:ph type="sldNum" sz="quarter" idx="12"/>
          </p:nvPr>
        </p:nvSpPr>
        <p:spPr/>
        <p:txBody>
          <a:bodyPr/>
          <a:lstStyle/>
          <a:p>
            <a:fld id="{F44F2153-84CF-4FEB-BF4A-4A52B6EDDEB1}" type="slidenum">
              <a:rPr lang="tr-TR" smtClean="0"/>
              <a:pPr/>
              <a:t>32</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graphicEl>
                                              <a:dgm id="{90FF172C-6D0A-4880-86DD-DC683AEB7D84}"/>
                                            </p:graphicEl>
                                          </p:spTgt>
                                        </p:tgtEl>
                                        <p:attrNameLst>
                                          <p:attrName>style.visibility</p:attrName>
                                        </p:attrNameLst>
                                      </p:cBhvr>
                                      <p:to>
                                        <p:strVal val="visible"/>
                                      </p:to>
                                    </p:set>
                                    <p:anim calcmode="lin" valueType="num">
                                      <p:cBhvr additive="base">
                                        <p:cTn id="7" dur="500" fill="hold"/>
                                        <p:tgtEl>
                                          <p:spTgt spid="8">
                                            <p:graphicEl>
                                              <a:dgm id="{90FF172C-6D0A-4880-86DD-DC683AEB7D8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90FF172C-6D0A-4880-86DD-DC683AEB7D84}"/>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
                                            <p:graphicEl>
                                              <a:dgm id="{AB958123-246B-4B0E-AF23-6000CE0C2A4B}"/>
                                            </p:graphicEl>
                                          </p:spTgt>
                                        </p:tgtEl>
                                        <p:attrNameLst>
                                          <p:attrName>style.visibility</p:attrName>
                                        </p:attrNameLst>
                                      </p:cBhvr>
                                      <p:to>
                                        <p:strVal val="visible"/>
                                      </p:to>
                                    </p:set>
                                    <p:anim calcmode="lin" valueType="num">
                                      <p:cBhvr additive="base">
                                        <p:cTn id="13" dur="500" fill="hold"/>
                                        <p:tgtEl>
                                          <p:spTgt spid="8">
                                            <p:graphicEl>
                                              <a:dgm id="{AB958123-246B-4B0E-AF23-6000CE0C2A4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AB958123-246B-4B0E-AF23-6000CE0C2A4B}"/>
                                            </p:graphic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
                                            <p:graphicEl>
                                              <a:dgm id="{8123D467-D5A1-47AB-997C-C70AA276BD6D}"/>
                                            </p:graphicEl>
                                          </p:spTgt>
                                        </p:tgtEl>
                                        <p:attrNameLst>
                                          <p:attrName>style.visibility</p:attrName>
                                        </p:attrNameLst>
                                      </p:cBhvr>
                                      <p:to>
                                        <p:strVal val="visible"/>
                                      </p:to>
                                    </p:set>
                                    <p:anim calcmode="lin" valueType="num">
                                      <p:cBhvr additive="base">
                                        <p:cTn id="19" dur="500" fill="hold"/>
                                        <p:tgtEl>
                                          <p:spTgt spid="8">
                                            <p:graphicEl>
                                              <a:dgm id="{8123D467-D5A1-47AB-997C-C70AA276BD6D}"/>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graphicEl>
                                              <a:dgm id="{8123D467-D5A1-47AB-997C-C70AA276BD6D}"/>
                                            </p:graphic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8">
                                            <p:graphicEl>
                                              <a:dgm id="{1A4EB9F0-9E14-41F8-9B2B-E53215AD3C4C}"/>
                                            </p:graphicEl>
                                          </p:spTgt>
                                        </p:tgtEl>
                                        <p:attrNameLst>
                                          <p:attrName>style.visibility</p:attrName>
                                        </p:attrNameLst>
                                      </p:cBhvr>
                                      <p:to>
                                        <p:strVal val="visible"/>
                                      </p:to>
                                    </p:set>
                                    <p:anim calcmode="lin" valueType="num">
                                      <p:cBhvr additive="base">
                                        <p:cTn id="25" dur="500" fill="hold"/>
                                        <p:tgtEl>
                                          <p:spTgt spid="8">
                                            <p:graphicEl>
                                              <a:dgm id="{1A4EB9F0-9E14-41F8-9B2B-E53215AD3C4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graphicEl>
                                              <a:dgm id="{1A4EB9F0-9E14-41F8-9B2B-E53215AD3C4C}"/>
                                            </p:graphic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
                                            <p:graphicEl>
                                              <a:dgm id="{41A46FF7-6E98-4590-93F4-271CD6CD2AD6}"/>
                                            </p:graphicEl>
                                          </p:spTgt>
                                        </p:tgtEl>
                                        <p:attrNameLst>
                                          <p:attrName>style.visibility</p:attrName>
                                        </p:attrNameLst>
                                      </p:cBhvr>
                                      <p:to>
                                        <p:strVal val="visible"/>
                                      </p:to>
                                    </p:set>
                                    <p:anim calcmode="lin" valueType="num">
                                      <p:cBhvr additive="base">
                                        <p:cTn id="31" dur="500" fill="hold"/>
                                        <p:tgtEl>
                                          <p:spTgt spid="8">
                                            <p:graphicEl>
                                              <a:dgm id="{41A46FF7-6E98-4590-93F4-271CD6CD2AD6}"/>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graphicEl>
                                              <a:dgm id="{41A46FF7-6E98-4590-93F4-271CD6CD2AD6}"/>
                                            </p:graphic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
                                            <p:graphicEl>
                                              <a:dgm id="{07B0DF43-3828-4FCC-BE8E-B16B661DFE56}"/>
                                            </p:graphicEl>
                                          </p:spTgt>
                                        </p:tgtEl>
                                        <p:attrNameLst>
                                          <p:attrName>style.visibility</p:attrName>
                                        </p:attrNameLst>
                                      </p:cBhvr>
                                      <p:to>
                                        <p:strVal val="visible"/>
                                      </p:to>
                                    </p:set>
                                    <p:anim calcmode="lin" valueType="num">
                                      <p:cBhvr additive="base">
                                        <p:cTn id="37" dur="500" fill="hold"/>
                                        <p:tgtEl>
                                          <p:spTgt spid="8">
                                            <p:graphicEl>
                                              <a:dgm id="{07B0DF43-3828-4FCC-BE8E-B16B661DFE56}"/>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graphicEl>
                                              <a:dgm id="{07B0DF43-3828-4FCC-BE8E-B16B661DFE56}"/>
                                            </p:graphic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8">
                                            <p:graphicEl>
                                              <a:dgm id="{3F979E7D-3CFA-4FB2-8157-1B396C8295CC}"/>
                                            </p:graphicEl>
                                          </p:spTgt>
                                        </p:tgtEl>
                                        <p:attrNameLst>
                                          <p:attrName>style.visibility</p:attrName>
                                        </p:attrNameLst>
                                      </p:cBhvr>
                                      <p:to>
                                        <p:strVal val="visible"/>
                                      </p:to>
                                    </p:set>
                                    <p:anim calcmode="lin" valueType="num">
                                      <p:cBhvr additive="base">
                                        <p:cTn id="43" dur="500" fill="hold"/>
                                        <p:tgtEl>
                                          <p:spTgt spid="8">
                                            <p:graphicEl>
                                              <a:dgm id="{3F979E7D-3CFA-4FB2-8157-1B396C8295CC}"/>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graphicEl>
                                              <a:dgm id="{3F979E7D-3CFA-4FB2-8157-1B396C8295CC}"/>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9219"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9220"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9221"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ÇATIŞMANIN AŞAMALARI</a:t>
            </a:r>
          </a:p>
        </p:txBody>
      </p:sp>
      <p:graphicFrame>
        <p:nvGraphicFramePr>
          <p:cNvPr id="8" name="7 Diyagram"/>
          <p:cNvGraphicFramePr/>
          <p:nvPr/>
        </p:nvGraphicFramePr>
        <p:xfrm>
          <a:off x="771525" y="2234278"/>
          <a:ext cx="7661275" cy="433799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6 Slayt Numarası Yer Tutucusu"/>
          <p:cNvSpPr>
            <a:spLocks noGrp="1"/>
          </p:cNvSpPr>
          <p:nvPr>
            <p:ph type="sldNum" sz="quarter" idx="12"/>
          </p:nvPr>
        </p:nvSpPr>
        <p:spPr/>
        <p:txBody>
          <a:bodyPr/>
          <a:lstStyle/>
          <a:p>
            <a:fld id="{F44F2153-84CF-4FEB-BF4A-4A52B6EDDEB1}" type="slidenum">
              <a:rPr lang="tr-TR" smtClean="0"/>
              <a:pPr/>
              <a:t>33</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graphicEl>
                                              <a:dgm id="{90FF172C-6D0A-4880-86DD-DC683AEB7D84}"/>
                                            </p:graphicEl>
                                          </p:spTgt>
                                        </p:tgtEl>
                                        <p:attrNameLst>
                                          <p:attrName>style.visibility</p:attrName>
                                        </p:attrNameLst>
                                      </p:cBhvr>
                                      <p:to>
                                        <p:strVal val="visible"/>
                                      </p:to>
                                    </p:set>
                                    <p:anim calcmode="lin" valueType="num">
                                      <p:cBhvr additive="base">
                                        <p:cTn id="7" dur="500" fill="hold"/>
                                        <p:tgtEl>
                                          <p:spTgt spid="8">
                                            <p:graphicEl>
                                              <a:dgm id="{90FF172C-6D0A-4880-86DD-DC683AEB7D8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90FF172C-6D0A-4880-86DD-DC683AEB7D84}"/>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
                                            <p:graphicEl>
                                              <a:dgm id="{AB958123-246B-4B0E-AF23-6000CE0C2A4B}"/>
                                            </p:graphicEl>
                                          </p:spTgt>
                                        </p:tgtEl>
                                        <p:attrNameLst>
                                          <p:attrName>style.visibility</p:attrName>
                                        </p:attrNameLst>
                                      </p:cBhvr>
                                      <p:to>
                                        <p:strVal val="visible"/>
                                      </p:to>
                                    </p:set>
                                    <p:anim calcmode="lin" valueType="num">
                                      <p:cBhvr additive="base">
                                        <p:cTn id="13" dur="500" fill="hold"/>
                                        <p:tgtEl>
                                          <p:spTgt spid="8">
                                            <p:graphicEl>
                                              <a:dgm id="{AB958123-246B-4B0E-AF23-6000CE0C2A4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AB958123-246B-4B0E-AF23-6000CE0C2A4B}"/>
                                            </p:graphic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
                                            <p:graphicEl>
                                              <a:dgm id="{8123D467-D5A1-47AB-997C-C70AA276BD6D}"/>
                                            </p:graphicEl>
                                          </p:spTgt>
                                        </p:tgtEl>
                                        <p:attrNameLst>
                                          <p:attrName>style.visibility</p:attrName>
                                        </p:attrNameLst>
                                      </p:cBhvr>
                                      <p:to>
                                        <p:strVal val="visible"/>
                                      </p:to>
                                    </p:set>
                                    <p:anim calcmode="lin" valueType="num">
                                      <p:cBhvr additive="base">
                                        <p:cTn id="19" dur="500" fill="hold"/>
                                        <p:tgtEl>
                                          <p:spTgt spid="8">
                                            <p:graphicEl>
                                              <a:dgm id="{8123D467-D5A1-47AB-997C-C70AA276BD6D}"/>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graphicEl>
                                              <a:dgm id="{8123D467-D5A1-47AB-997C-C70AA276BD6D}"/>
                                            </p:graphic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8">
                                            <p:graphicEl>
                                              <a:dgm id="{1A4EB9F0-9E14-41F8-9B2B-E53215AD3C4C}"/>
                                            </p:graphicEl>
                                          </p:spTgt>
                                        </p:tgtEl>
                                        <p:attrNameLst>
                                          <p:attrName>style.visibility</p:attrName>
                                        </p:attrNameLst>
                                      </p:cBhvr>
                                      <p:to>
                                        <p:strVal val="visible"/>
                                      </p:to>
                                    </p:set>
                                    <p:anim calcmode="lin" valueType="num">
                                      <p:cBhvr additive="base">
                                        <p:cTn id="25" dur="500" fill="hold"/>
                                        <p:tgtEl>
                                          <p:spTgt spid="8">
                                            <p:graphicEl>
                                              <a:dgm id="{1A4EB9F0-9E14-41F8-9B2B-E53215AD3C4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graphicEl>
                                              <a:dgm id="{1A4EB9F0-9E14-41F8-9B2B-E53215AD3C4C}"/>
                                            </p:graphic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
                                            <p:graphicEl>
                                              <a:dgm id="{41A46FF7-6E98-4590-93F4-271CD6CD2AD6}"/>
                                            </p:graphicEl>
                                          </p:spTgt>
                                        </p:tgtEl>
                                        <p:attrNameLst>
                                          <p:attrName>style.visibility</p:attrName>
                                        </p:attrNameLst>
                                      </p:cBhvr>
                                      <p:to>
                                        <p:strVal val="visible"/>
                                      </p:to>
                                    </p:set>
                                    <p:anim calcmode="lin" valueType="num">
                                      <p:cBhvr additive="base">
                                        <p:cTn id="31" dur="500" fill="hold"/>
                                        <p:tgtEl>
                                          <p:spTgt spid="8">
                                            <p:graphicEl>
                                              <a:dgm id="{41A46FF7-6E98-4590-93F4-271CD6CD2AD6}"/>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graphicEl>
                                              <a:dgm id="{41A46FF7-6E98-4590-93F4-271CD6CD2AD6}"/>
                                            </p:graphic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
                                            <p:graphicEl>
                                              <a:dgm id="{07B0DF43-3828-4FCC-BE8E-B16B661DFE56}"/>
                                            </p:graphicEl>
                                          </p:spTgt>
                                        </p:tgtEl>
                                        <p:attrNameLst>
                                          <p:attrName>style.visibility</p:attrName>
                                        </p:attrNameLst>
                                      </p:cBhvr>
                                      <p:to>
                                        <p:strVal val="visible"/>
                                      </p:to>
                                    </p:set>
                                    <p:anim calcmode="lin" valueType="num">
                                      <p:cBhvr additive="base">
                                        <p:cTn id="37" dur="500" fill="hold"/>
                                        <p:tgtEl>
                                          <p:spTgt spid="8">
                                            <p:graphicEl>
                                              <a:dgm id="{07B0DF43-3828-4FCC-BE8E-B16B661DFE56}"/>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graphicEl>
                                              <a:dgm id="{07B0DF43-3828-4FCC-BE8E-B16B661DFE56}"/>
                                            </p:graphic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8">
                                            <p:graphicEl>
                                              <a:dgm id="{3F979E7D-3CFA-4FB2-8157-1B396C8295CC}"/>
                                            </p:graphicEl>
                                          </p:spTgt>
                                        </p:tgtEl>
                                        <p:attrNameLst>
                                          <p:attrName>style.visibility</p:attrName>
                                        </p:attrNameLst>
                                      </p:cBhvr>
                                      <p:to>
                                        <p:strVal val="visible"/>
                                      </p:to>
                                    </p:set>
                                    <p:anim calcmode="lin" valueType="num">
                                      <p:cBhvr additive="base">
                                        <p:cTn id="43" dur="500" fill="hold"/>
                                        <p:tgtEl>
                                          <p:spTgt spid="8">
                                            <p:graphicEl>
                                              <a:dgm id="{3F979E7D-3CFA-4FB2-8157-1B396C8295CC}"/>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graphicEl>
                                              <a:dgm id="{3F979E7D-3CFA-4FB2-8157-1B396C8295CC}"/>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10243"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10244"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10245"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ÇATIŞMANIN AŞAMALARI</a:t>
            </a:r>
          </a:p>
        </p:txBody>
      </p:sp>
      <p:graphicFrame>
        <p:nvGraphicFramePr>
          <p:cNvPr id="8" name="7 Diyagram"/>
          <p:cNvGraphicFramePr/>
          <p:nvPr/>
        </p:nvGraphicFramePr>
        <p:xfrm>
          <a:off x="771525" y="2234278"/>
          <a:ext cx="7661275" cy="433799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6 Slayt Numarası Yer Tutucusu"/>
          <p:cNvSpPr>
            <a:spLocks noGrp="1"/>
          </p:cNvSpPr>
          <p:nvPr>
            <p:ph type="sldNum" sz="quarter" idx="12"/>
          </p:nvPr>
        </p:nvSpPr>
        <p:spPr/>
        <p:txBody>
          <a:bodyPr/>
          <a:lstStyle/>
          <a:p>
            <a:fld id="{F44F2153-84CF-4FEB-BF4A-4A52B6EDDEB1}" type="slidenum">
              <a:rPr lang="tr-TR" smtClean="0"/>
              <a:pPr/>
              <a:t>34</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graphicEl>
                                              <a:dgm id="{90FF172C-6D0A-4880-86DD-DC683AEB7D84}"/>
                                            </p:graphicEl>
                                          </p:spTgt>
                                        </p:tgtEl>
                                        <p:attrNameLst>
                                          <p:attrName>style.visibility</p:attrName>
                                        </p:attrNameLst>
                                      </p:cBhvr>
                                      <p:to>
                                        <p:strVal val="visible"/>
                                      </p:to>
                                    </p:set>
                                    <p:anim calcmode="lin" valueType="num">
                                      <p:cBhvr additive="base">
                                        <p:cTn id="7" dur="500" fill="hold"/>
                                        <p:tgtEl>
                                          <p:spTgt spid="8">
                                            <p:graphicEl>
                                              <a:dgm id="{90FF172C-6D0A-4880-86DD-DC683AEB7D8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90FF172C-6D0A-4880-86DD-DC683AEB7D84}"/>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
                                            <p:graphicEl>
                                              <a:dgm id="{AB958123-246B-4B0E-AF23-6000CE0C2A4B}"/>
                                            </p:graphicEl>
                                          </p:spTgt>
                                        </p:tgtEl>
                                        <p:attrNameLst>
                                          <p:attrName>style.visibility</p:attrName>
                                        </p:attrNameLst>
                                      </p:cBhvr>
                                      <p:to>
                                        <p:strVal val="visible"/>
                                      </p:to>
                                    </p:set>
                                    <p:anim calcmode="lin" valueType="num">
                                      <p:cBhvr additive="base">
                                        <p:cTn id="13" dur="500" fill="hold"/>
                                        <p:tgtEl>
                                          <p:spTgt spid="8">
                                            <p:graphicEl>
                                              <a:dgm id="{AB958123-246B-4B0E-AF23-6000CE0C2A4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AB958123-246B-4B0E-AF23-6000CE0C2A4B}"/>
                                            </p:graphic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
                                            <p:graphicEl>
                                              <a:dgm id="{8123D467-D5A1-47AB-997C-C70AA276BD6D}"/>
                                            </p:graphicEl>
                                          </p:spTgt>
                                        </p:tgtEl>
                                        <p:attrNameLst>
                                          <p:attrName>style.visibility</p:attrName>
                                        </p:attrNameLst>
                                      </p:cBhvr>
                                      <p:to>
                                        <p:strVal val="visible"/>
                                      </p:to>
                                    </p:set>
                                    <p:anim calcmode="lin" valueType="num">
                                      <p:cBhvr additive="base">
                                        <p:cTn id="19" dur="500" fill="hold"/>
                                        <p:tgtEl>
                                          <p:spTgt spid="8">
                                            <p:graphicEl>
                                              <a:dgm id="{8123D467-D5A1-47AB-997C-C70AA276BD6D}"/>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graphicEl>
                                              <a:dgm id="{8123D467-D5A1-47AB-997C-C70AA276BD6D}"/>
                                            </p:graphic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8">
                                            <p:graphicEl>
                                              <a:dgm id="{1A4EB9F0-9E14-41F8-9B2B-E53215AD3C4C}"/>
                                            </p:graphicEl>
                                          </p:spTgt>
                                        </p:tgtEl>
                                        <p:attrNameLst>
                                          <p:attrName>style.visibility</p:attrName>
                                        </p:attrNameLst>
                                      </p:cBhvr>
                                      <p:to>
                                        <p:strVal val="visible"/>
                                      </p:to>
                                    </p:set>
                                    <p:anim calcmode="lin" valueType="num">
                                      <p:cBhvr additive="base">
                                        <p:cTn id="25" dur="500" fill="hold"/>
                                        <p:tgtEl>
                                          <p:spTgt spid="8">
                                            <p:graphicEl>
                                              <a:dgm id="{1A4EB9F0-9E14-41F8-9B2B-E53215AD3C4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graphicEl>
                                              <a:dgm id="{1A4EB9F0-9E14-41F8-9B2B-E53215AD3C4C}"/>
                                            </p:graphic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
                                            <p:graphicEl>
                                              <a:dgm id="{41A46FF7-6E98-4590-93F4-271CD6CD2AD6}"/>
                                            </p:graphicEl>
                                          </p:spTgt>
                                        </p:tgtEl>
                                        <p:attrNameLst>
                                          <p:attrName>style.visibility</p:attrName>
                                        </p:attrNameLst>
                                      </p:cBhvr>
                                      <p:to>
                                        <p:strVal val="visible"/>
                                      </p:to>
                                    </p:set>
                                    <p:anim calcmode="lin" valueType="num">
                                      <p:cBhvr additive="base">
                                        <p:cTn id="31" dur="500" fill="hold"/>
                                        <p:tgtEl>
                                          <p:spTgt spid="8">
                                            <p:graphicEl>
                                              <a:dgm id="{41A46FF7-6E98-4590-93F4-271CD6CD2AD6}"/>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graphicEl>
                                              <a:dgm id="{41A46FF7-6E98-4590-93F4-271CD6CD2AD6}"/>
                                            </p:graphic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
                                            <p:graphicEl>
                                              <a:dgm id="{07B0DF43-3828-4FCC-BE8E-B16B661DFE56}"/>
                                            </p:graphicEl>
                                          </p:spTgt>
                                        </p:tgtEl>
                                        <p:attrNameLst>
                                          <p:attrName>style.visibility</p:attrName>
                                        </p:attrNameLst>
                                      </p:cBhvr>
                                      <p:to>
                                        <p:strVal val="visible"/>
                                      </p:to>
                                    </p:set>
                                    <p:anim calcmode="lin" valueType="num">
                                      <p:cBhvr additive="base">
                                        <p:cTn id="37" dur="500" fill="hold"/>
                                        <p:tgtEl>
                                          <p:spTgt spid="8">
                                            <p:graphicEl>
                                              <a:dgm id="{07B0DF43-3828-4FCC-BE8E-B16B661DFE56}"/>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graphicEl>
                                              <a:dgm id="{07B0DF43-3828-4FCC-BE8E-B16B661DFE56}"/>
                                            </p:graphic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8">
                                            <p:graphicEl>
                                              <a:dgm id="{3F979E7D-3CFA-4FB2-8157-1B396C8295CC}"/>
                                            </p:graphicEl>
                                          </p:spTgt>
                                        </p:tgtEl>
                                        <p:attrNameLst>
                                          <p:attrName>style.visibility</p:attrName>
                                        </p:attrNameLst>
                                      </p:cBhvr>
                                      <p:to>
                                        <p:strVal val="visible"/>
                                      </p:to>
                                    </p:set>
                                    <p:anim calcmode="lin" valueType="num">
                                      <p:cBhvr additive="base">
                                        <p:cTn id="43" dur="500" fill="hold"/>
                                        <p:tgtEl>
                                          <p:spTgt spid="8">
                                            <p:graphicEl>
                                              <a:dgm id="{3F979E7D-3CFA-4FB2-8157-1B396C8295CC}"/>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graphicEl>
                                              <a:dgm id="{3F979E7D-3CFA-4FB2-8157-1B396C8295CC}"/>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11267"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11268"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11269"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ÇATIŞMANIN AŞAMALARI</a:t>
            </a:r>
          </a:p>
        </p:txBody>
      </p:sp>
      <p:graphicFrame>
        <p:nvGraphicFramePr>
          <p:cNvPr id="8" name="7 Diyagram"/>
          <p:cNvGraphicFramePr/>
          <p:nvPr/>
        </p:nvGraphicFramePr>
        <p:xfrm>
          <a:off x="771525" y="2234278"/>
          <a:ext cx="7661275" cy="433799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6 Slayt Numarası Yer Tutucusu"/>
          <p:cNvSpPr>
            <a:spLocks noGrp="1"/>
          </p:cNvSpPr>
          <p:nvPr>
            <p:ph type="sldNum" sz="quarter" idx="12"/>
          </p:nvPr>
        </p:nvSpPr>
        <p:spPr/>
        <p:txBody>
          <a:bodyPr/>
          <a:lstStyle/>
          <a:p>
            <a:fld id="{F44F2153-84CF-4FEB-BF4A-4A52B6EDDEB1}" type="slidenum">
              <a:rPr lang="tr-TR" smtClean="0"/>
              <a:pPr/>
              <a:t>35</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graphicEl>
                                              <a:dgm id="{90FF172C-6D0A-4880-86DD-DC683AEB7D84}"/>
                                            </p:graphicEl>
                                          </p:spTgt>
                                        </p:tgtEl>
                                        <p:attrNameLst>
                                          <p:attrName>style.visibility</p:attrName>
                                        </p:attrNameLst>
                                      </p:cBhvr>
                                      <p:to>
                                        <p:strVal val="visible"/>
                                      </p:to>
                                    </p:set>
                                    <p:anim calcmode="lin" valueType="num">
                                      <p:cBhvr additive="base">
                                        <p:cTn id="7" dur="500" fill="hold"/>
                                        <p:tgtEl>
                                          <p:spTgt spid="8">
                                            <p:graphicEl>
                                              <a:dgm id="{90FF172C-6D0A-4880-86DD-DC683AEB7D8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90FF172C-6D0A-4880-86DD-DC683AEB7D84}"/>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
                                            <p:graphicEl>
                                              <a:dgm id="{AB958123-246B-4B0E-AF23-6000CE0C2A4B}"/>
                                            </p:graphicEl>
                                          </p:spTgt>
                                        </p:tgtEl>
                                        <p:attrNameLst>
                                          <p:attrName>style.visibility</p:attrName>
                                        </p:attrNameLst>
                                      </p:cBhvr>
                                      <p:to>
                                        <p:strVal val="visible"/>
                                      </p:to>
                                    </p:set>
                                    <p:anim calcmode="lin" valueType="num">
                                      <p:cBhvr additive="base">
                                        <p:cTn id="13" dur="500" fill="hold"/>
                                        <p:tgtEl>
                                          <p:spTgt spid="8">
                                            <p:graphicEl>
                                              <a:dgm id="{AB958123-246B-4B0E-AF23-6000CE0C2A4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AB958123-246B-4B0E-AF23-6000CE0C2A4B}"/>
                                            </p:graphic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
                                            <p:graphicEl>
                                              <a:dgm id="{8123D467-D5A1-47AB-997C-C70AA276BD6D}"/>
                                            </p:graphicEl>
                                          </p:spTgt>
                                        </p:tgtEl>
                                        <p:attrNameLst>
                                          <p:attrName>style.visibility</p:attrName>
                                        </p:attrNameLst>
                                      </p:cBhvr>
                                      <p:to>
                                        <p:strVal val="visible"/>
                                      </p:to>
                                    </p:set>
                                    <p:anim calcmode="lin" valueType="num">
                                      <p:cBhvr additive="base">
                                        <p:cTn id="19" dur="500" fill="hold"/>
                                        <p:tgtEl>
                                          <p:spTgt spid="8">
                                            <p:graphicEl>
                                              <a:dgm id="{8123D467-D5A1-47AB-997C-C70AA276BD6D}"/>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graphicEl>
                                              <a:dgm id="{8123D467-D5A1-47AB-997C-C70AA276BD6D}"/>
                                            </p:graphic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8">
                                            <p:graphicEl>
                                              <a:dgm id="{1A4EB9F0-9E14-41F8-9B2B-E53215AD3C4C}"/>
                                            </p:graphicEl>
                                          </p:spTgt>
                                        </p:tgtEl>
                                        <p:attrNameLst>
                                          <p:attrName>style.visibility</p:attrName>
                                        </p:attrNameLst>
                                      </p:cBhvr>
                                      <p:to>
                                        <p:strVal val="visible"/>
                                      </p:to>
                                    </p:set>
                                    <p:anim calcmode="lin" valueType="num">
                                      <p:cBhvr additive="base">
                                        <p:cTn id="25" dur="500" fill="hold"/>
                                        <p:tgtEl>
                                          <p:spTgt spid="8">
                                            <p:graphicEl>
                                              <a:dgm id="{1A4EB9F0-9E14-41F8-9B2B-E53215AD3C4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graphicEl>
                                              <a:dgm id="{1A4EB9F0-9E14-41F8-9B2B-E53215AD3C4C}"/>
                                            </p:graphic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
                                            <p:graphicEl>
                                              <a:dgm id="{41A46FF7-6E98-4590-93F4-271CD6CD2AD6}"/>
                                            </p:graphicEl>
                                          </p:spTgt>
                                        </p:tgtEl>
                                        <p:attrNameLst>
                                          <p:attrName>style.visibility</p:attrName>
                                        </p:attrNameLst>
                                      </p:cBhvr>
                                      <p:to>
                                        <p:strVal val="visible"/>
                                      </p:to>
                                    </p:set>
                                    <p:anim calcmode="lin" valueType="num">
                                      <p:cBhvr additive="base">
                                        <p:cTn id="31" dur="500" fill="hold"/>
                                        <p:tgtEl>
                                          <p:spTgt spid="8">
                                            <p:graphicEl>
                                              <a:dgm id="{41A46FF7-6E98-4590-93F4-271CD6CD2AD6}"/>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graphicEl>
                                              <a:dgm id="{41A46FF7-6E98-4590-93F4-271CD6CD2AD6}"/>
                                            </p:graphic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
                                            <p:graphicEl>
                                              <a:dgm id="{07B0DF43-3828-4FCC-BE8E-B16B661DFE56}"/>
                                            </p:graphicEl>
                                          </p:spTgt>
                                        </p:tgtEl>
                                        <p:attrNameLst>
                                          <p:attrName>style.visibility</p:attrName>
                                        </p:attrNameLst>
                                      </p:cBhvr>
                                      <p:to>
                                        <p:strVal val="visible"/>
                                      </p:to>
                                    </p:set>
                                    <p:anim calcmode="lin" valueType="num">
                                      <p:cBhvr additive="base">
                                        <p:cTn id="37" dur="500" fill="hold"/>
                                        <p:tgtEl>
                                          <p:spTgt spid="8">
                                            <p:graphicEl>
                                              <a:dgm id="{07B0DF43-3828-4FCC-BE8E-B16B661DFE56}"/>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graphicEl>
                                              <a:dgm id="{07B0DF43-3828-4FCC-BE8E-B16B661DFE56}"/>
                                            </p:graphic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8">
                                            <p:graphicEl>
                                              <a:dgm id="{3F979E7D-3CFA-4FB2-8157-1B396C8295CC}"/>
                                            </p:graphicEl>
                                          </p:spTgt>
                                        </p:tgtEl>
                                        <p:attrNameLst>
                                          <p:attrName>style.visibility</p:attrName>
                                        </p:attrNameLst>
                                      </p:cBhvr>
                                      <p:to>
                                        <p:strVal val="visible"/>
                                      </p:to>
                                    </p:set>
                                    <p:anim calcmode="lin" valueType="num">
                                      <p:cBhvr additive="base">
                                        <p:cTn id="43" dur="500" fill="hold"/>
                                        <p:tgtEl>
                                          <p:spTgt spid="8">
                                            <p:graphicEl>
                                              <a:dgm id="{3F979E7D-3CFA-4FB2-8157-1B396C8295CC}"/>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graphicEl>
                                              <a:dgm id="{3F979E7D-3CFA-4FB2-8157-1B396C8295CC}"/>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12291"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12292"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12293"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ÇATIŞMANIN AŞAMALARI</a:t>
            </a:r>
          </a:p>
        </p:txBody>
      </p:sp>
      <p:graphicFrame>
        <p:nvGraphicFramePr>
          <p:cNvPr id="8" name="7 Diyagram"/>
          <p:cNvGraphicFramePr/>
          <p:nvPr/>
        </p:nvGraphicFramePr>
        <p:xfrm>
          <a:off x="771525" y="2234278"/>
          <a:ext cx="7661275" cy="433799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6 Slayt Numarası Yer Tutucusu"/>
          <p:cNvSpPr>
            <a:spLocks noGrp="1"/>
          </p:cNvSpPr>
          <p:nvPr>
            <p:ph type="sldNum" sz="quarter" idx="12"/>
          </p:nvPr>
        </p:nvSpPr>
        <p:spPr/>
        <p:txBody>
          <a:bodyPr/>
          <a:lstStyle/>
          <a:p>
            <a:fld id="{F44F2153-84CF-4FEB-BF4A-4A52B6EDDEB1}" type="slidenum">
              <a:rPr lang="tr-TR" smtClean="0"/>
              <a:pPr/>
              <a:t>36</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graphicEl>
                                              <a:dgm id="{90FF172C-6D0A-4880-86DD-DC683AEB7D84}"/>
                                            </p:graphicEl>
                                          </p:spTgt>
                                        </p:tgtEl>
                                        <p:attrNameLst>
                                          <p:attrName>style.visibility</p:attrName>
                                        </p:attrNameLst>
                                      </p:cBhvr>
                                      <p:to>
                                        <p:strVal val="visible"/>
                                      </p:to>
                                    </p:set>
                                    <p:anim calcmode="lin" valueType="num">
                                      <p:cBhvr additive="base">
                                        <p:cTn id="7" dur="500" fill="hold"/>
                                        <p:tgtEl>
                                          <p:spTgt spid="8">
                                            <p:graphicEl>
                                              <a:dgm id="{90FF172C-6D0A-4880-86DD-DC683AEB7D8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90FF172C-6D0A-4880-86DD-DC683AEB7D84}"/>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8">
                                            <p:graphicEl>
                                              <a:dgm id="{AB958123-246B-4B0E-AF23-6000CE0C2A4B}"/>
                                            </p:graphicEl>
                                          </p:spTgt>
                                        </p:tgtEl>
                                        <p:attrNameLst>
                                          <p:attrName>style.visibility</p:attrName>
                                        </p:attrNameLst>
                                      </p:cBhvr>
                                      <p:to>
                                        <p:strVal val="visible"/>
                                      </p:to>
                                    </p:set>
                                    <p:anim calcmode="lin" valueType="num">
                                      <p:cBhvr additive="base">
                                        <p:cTn id="13" dur="500" fill="hold"/>
                                        <p:tgtEl>
                                          <p:spTgt spid="8">
                                            <p:graphicEl>
                                              <a:dgm id="{AB958123-246B-4B0E-AF23-6000CE0C2A4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AB958123-246B-4B0E-AF23-6000CE0C2A4B}"/>
                                            </p:graphic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8">
                                            <p:graphicEl>
                                              <a:dgm id="{8123D467-D5A1-47AB-997C-C70AA276BD6D}"/>
                                            </p:graphicEl>
                                          </p:spTgt>
                                        </p:tgtEl>
                                        <p:attrNameLst>
                                          <p:attrName>style.visibility</p:attrName>
                                        </p:attrNameLst>
                                      </p:cBhvr>
                                      <p:to>
                                        <p:strVal val="visible"/>
                                      </p:to>
                                    </p:set>
                                    <p:anim calcmode="lin" valueType="num">
                                      <p:cBhvr additive="base">
                                        <p:cTn id="19" dur="500" fill="hold"/>
                                        <p:tgtEl>
                                          <p:spTgt spid="8">
                                            <p:graphicEl>
                                              <a:dgm id="{8123D467-D5A1-47AB-997C-C70AA276BD6D}"/>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graphicEl>
                                              <a:dgm id="{8123D467-D5A1-47AB-997C-C70AA276BD6D}"/>
                                            </p:graphic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8">
                                            <p:graphicEl>
                                              <a:dgm id="{1A4EB9F0-9E14-41F8-9B2B-E53215AD3C4C}"/>
                                            </p:graphicEl>
                                          </p:spTgt>
                                        </p:tgtEl>
                                        <p:attrNameLst>
                                          <p:attrName>style.visibility</p:attrName>
                                        </p:attrNameLst>
                                      </p:cBhvr>
                                      <p:to>
                                        <p:strVal val="visible"/>
                                      </p:to>
                                    </p:set>
                                    <p:anim calcmode="lin" valueType="num">
                                      <p:cBhvr additive="base">
                                        <p:cTn id="25" dur="500" fill="hold"/>
                                        <p:tgtEl>
                                          <p:spTgt spid="8">
                                            <p:graphicEl>
                                              <a:dgm id="{1A4EB9F0-9E14-41F8-9B2B-E53215AD3C4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graphicEl>
                                              <a:dgm id="{1A4EB9F0-9E14-41F8-9B2B-E53215AD3C4C}"/>
                                            </p:graphic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
                                            <p:graphicEl>
                                              <a:dgm id="{41A46FF7-6E98-4590-93F4-271CD6CD2AD6}"/>
                                            </p:graphicEl>
                                          </p:spTgt>
                                        </p:tgtEl>
                                        <p:attrNameLst>
                                          <p:attrName>style.visibility</p:attrName>
                                        </p:attrNameLst>
                                      </p:cBhvr>
                                      <p:to>
                                        <p:strVal val="visible"/>
                                      </p:to>
                                    </p:set>
                                    <p:anim calcmode="lin" valueType="num">
                                      <p:cBhvr additive="base">
                                        <p:cTn id="31" dur="500" fill="hold"/>
                                        <p:tgtEl>
                                          <p:spTgt spid="8">
                                            <p:graphicEl>
                                              <a:dgm id="{41A46FF7-6E98-4590-93F4-271CD6CD2AD6}"/>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graphicEl>
                                              <a:dgm id="{41A46FF7-6E98-4590-93F4-271CD6CD2AD6}"/>
                                            </p:graphic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8">
                                            <p:graphicEl>
                                              <a:dgm id="{07B0DF43-3828-4FCC-BE8E-B16B661DFE56}"/>
                                            </p:graphicEl>
                                          </p:spTgt>
                                        </p:tgtEl>
                                        <p:attrNameLst>
                                          <p:attrName>style.visibility</p:attrName>
                                        </p:attrNameLst>
                                      </p:cBhvr>
                                      <p:to>
                                        <p:strVal val="visible"/>
                                      </p:to>
                                    </p:set>
                                    <p:anim calcmode="lin" valueType="num">
                                      <p:cBhvr additive="base">
                                        <p:cTn id="37" dur="500" fill="hold"/>
                                        <p:tgtEl>
                                          <p:spTgt spid="8">
                                            <p:graphicEl>
                                              <a:dgm id="{07B0DF43-3828-4FCC-BE8E-B16B661DFE56}"/>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graphicEl>
                                              <a:dgm id="{07B0DF43-3828-4FCC-BE8E-B16B661DFE56}"/>
                                            </p:graphic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8">
                                            <p:graphicEl>
                                              <a:dgm id="{3F979E7D-3CFA-4FB2-8157-1B396C8295CC}"/>
                                            </p:graphicEl>
                                          </p:spTgt>
                                        </p:tgtEl>
                                        <p:attrNameLst>
                                          <p:attrName>style.visibility</p:attrName>
                                        </p:attrNameLst>
                                      </p:cBhvr>
                                      <p:to>
                                        <p:strVal val="visible"/>
                                      </p:to>
                                    </p:set>
                                    <p:anim calcmode="lin" valueType="num">
                                      <p:cBhvr additive="base">
                                        <p:cTn id="43" dur="500" fill="hold"/>
                                        <p:tgtEl>
                                          <p:spTgt spid="8">
                                            <p:graphicEl>
                                              <a:dgm id="{3F979E7D-3CFA-4FB2-8157-1B396C8295CC}"/>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graphicEl>
                                              <a:dgm id="{3F979E7D-3CFA-4FB2-8157-1B396C8295CC}"/>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13315"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graphicFrame>
        <p:nvGraphicFramePr>
          <p:cNvPr id="7" name="6 Diyagram"/>
          <p:cNvGraphicFramePr/>
          <p:nvPr/>
        </p:nvGraphicFramePr>
        <p:xfrm>
          <a:off x="375016" y="654050"/>
          <a:ext cx="7911696" cy="55011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4 Slayt Numarası Yer Tutucusu"/>
          <p:cNvSpPr>
            <a:spLocks noGrp="1"/>
          </p:cNvSpPr>
          <p:nvPr>
            <p:ph type="sldNum" sz="quarter" idx="12"/>
          </p:nvPr>
        </p:nvSpPr>
        <p:spPr/>
        <p:txBody>
          <a:bodyPr/>
          <a:lstStyle/>
          <a:p>
            <a:fld id="{F44F2153-84CF-4FEB-BF4A-4A52B6EDDEB1}" type="slidenum">
              <a:rPr lang="tr-TR" smtClean="0"/>
              <a:pPr/>
              <a:t>37</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graphicEl>
                                              <a:dgm id="{49F60604-3472-49B5-9242-0B0E813850E5}"/>
                                            </p:graphicEl>
                                          </p:spTgt>
                                        </p:tgtEl>
                                        <p:attrNameLst>
                                          <p:attrName>style.visibility</p:attrName>
                                        </p:attrNameLst>
                                      </p:cBhvr>
                                      <p:to>
                                        <p:strVal val="visible"/>
                                      </p:to>
                                    </p:set>
                                    <p:anim calcmode="lin" valueType="num">
                                      <p:cBhvr additive="base">
                                        <p:cTn id="7" dur="500" fill="hold"/>
                                        <p:tgtEl>
                                          <p:spTgt spid="7">
                                            <p:graphicEl>
                                              <a:dgm id="{49F60604-3472-49B5-9242-0B0E813850E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graphicEl>
                                              <a:dgm id="{49F60604-3472-49B5-9242-0B0E813850E5}"/>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
                                            <p:graphicEl>
                                              <a:dgm id="{6B6AA39B-E75E-472F-A147-8929D61F28EF}"/>
                                            </p:graphicEl>
                                          </p:spTgt>
                                        </p:tgtEl>
                                        <p:attrNameLst>
                                          <p:attrName>style.visibility</p:attrName>
                                        </p:attrNameLst>
                                      </p:cBhvr>
                                      <p:to>
                                        <p:strVal val="visible"/>
                                      </p:to>
                                    </p:set>
                                    <p:anim calcmode="lin" valueType="num">
                                      <p:cBhvr additive="base">
                                        <p:cTn id="13" dur="500" fill="hold"/>
                                        <p:tgtEl>
                                          <p:spTgt spid="7">
                                            <p:graphicEl>
                                              <a:dgm id="{6B6AA39B-E75E-472F-A147-8929D61F28E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graphicEl>
                                              <a:dgm id="{6B6AA39B-E75E-472F-A147-8929D61F28EF}"/>
                                            </p:graphicEl>
                                          </p:spTgt>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7">
                                            <p:graphicEl>
                                              <a:dgm id="{7B1C0C98-D7D1-4B58-9102-416BFC65D3B5}"/>
                                            </p:graphicEl>
                                          </p:spTgt>
                                        </p:tgtEl>
                                        <p:attrNameLst>
                                          <p:attrName>style.visibility</p:attrName>
                                        </p:attrNameLst>
                                      </p:cBhvr>
                                      <p:to>
                                        <p:strVal val="visible"/>
                                      </p:to>
                                    </p:set>
                                    <p:anim calcmode="lin" valueType="num">
                                      <p:cBhvr additive="base">
                                        <p:cTn id="17" dur="500" fill="hold"/>
                                        <p:tgtEl>
                                          <p:spTgt spid="7">
                                            <p:graphicEl>
                                              <a:dgm id="{7B1C0C98-D7D1-4B58-9102-416BFC65D3B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graphicEl>
                                              <a:dgm id="{7B1C0C98-D7D1-4B58-9102-416BFC65D3B5}"/>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14339"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graphicFrame>
        <p:nvGraphicFramePr>
          <p:cNvPr id="7" name="6 Diyagram"/>
          <p:cNvGraphicFramePr/>
          <p:nvPr/>
        </p:nvGraphicFramePr>
        <p:xfrm>
          <a:off x="375016" y="654050"/>
          <a:ext cx="7911696" cy="55011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4 Slayt Numarası Yer Tutucusu"/>
          <p:cNvSpPr>
            <a:spLocks noGrp="1"/>
          </p:cNvSpPr>
          <p:nvPr>
            <p:ph type="sldNum" sz="quarter" idx="12"/>
          </p:nvPr>
        </p:nvSpPr>
        <p:spPr/>
        <p:txBody>
          <a:bodyPr/>
          <a:lstStyle/>
          <a:p>
            <a:fld id="{F44F2153-84CF-4FEB-BF4A-4A52B6EDDEB1}" type="slidenum">
              <a:rPr lang="tr-TR" smtClean="0"/>
              <a:pPr/>
              <a:t>38</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graphicEl>
                                              <a:dgm id="{49F60604-3472-49B5-9242-0B0E813850E5}"/>
                                            </p:graphicEl>
                                          </p:spTgt>
                                        </p:tgtEl>
                                        <p:attrNameLst>
                                          <p:attrName>style.visibility</p:attrName>
                                        </p:attrNameLst>
                                      </p:cBhvr>
                                      <p:to>
                                        <p:strVal val="visible"/>
                                      </p:to>
                                    </p:set>
                                    <p:anim calcmode="lin" valueType="num">
                                      <p:cBhvr additive="base">
                                        <p:cTn id="7" dur="500" fill="hold"/>
                                        <p:tgtEl>
                                          <p:spTgt spid="7">
                                            <p:graphicEl>
                                              <a:dgm id="{49F60604-3472-49B5-9242-0B0E813850E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graphicEl>
                                              <a:dgm id="{49F60604-3472-49B5-9242-0B0E813850E5}"/>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
                                            <p:graphicEl>
                                              <a:dgm id="{6B6AA39B-E75E-472F-A147-8929D61F28EF}"/>
                                            </p:graphicEl>
                                          </p:spTgt>
                                        </p:tgtEl>
                                        <p:attrNameLst>
                                          <p:attrName>style.visibility</p:attrName>
                                        </p:attrNameLst>
                                      </p:cBhvr>
                                      <p:to>
                                        <p:strVal val="visible"/>
                                      </p:to>
                                    </p:set>
                                    <p:anim calcmode="lin" valueType="num">
                                      <p:cBhvr additive="base">
                                        <p:cTn id="13" dur="500" fill="hold"/>
                                        <p:tgtEl>
                                          <p:spTgt spid="7">
                                            <p:graphicEl>
                                              <a:dgm id="{6B6AA39B-E75E-472F-A147-8929D61F28E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graphicEl>
                                              <a:dgm id="{6B6AA39B-E75E-472F-A147-8929D61F28EF}"/>
                                            </p:graphicEl>
                                          </p:spTgt>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7">
                                            <p:graphicEl>
                                              <a:dgm id="{7B1C0C98-D7D1-4B58-9102-416BFC65D3B5}"/>
                                            </p:graphicEl>
                                          </p:spTgt>
                                        </p:tgtEl>
                                        <p:attrNameLst>
                                          <p:attrName>style.visibility</p:attrName>
                                        </p:attrNameLst>
                                      </p:cBhvr>
                                      <p:to>
                                        <p:strVal val="visible"/>
                                      </p:to>
                                    </p:set>
                                    <p:anim calcmode="lin" valueType="num">
                                      <p:cBhvr additive="base">
                                        <p:cTn id="17" dur="500" fill="hold"/>
                                        <p:tgtEl>
                                          <p:spTgt spid="7">
                                            <p:graphicEl>
                                              <a:dgm id="{7B1C0C98-D7D1-4B58-9102-416BFC65D3B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graphicEl>
                                              <a:dgm id="{7B1C0C98-D7D1-4B58-9102-416BFC65D3B5}"/>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15363"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graphicFrame>
        <p:nvGraphicFramePr>
          <p:cNvPr id="7" name="6 Diyagram"/>
          <p:cNvGraphicFramePr/>
          <p:nvPr/>
        </p:nvGraphicFramePr>
        <p:xfrm>
          <a:off x="375016" y="654050"/>
          <a:ext cx="7911696" cy="55011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4 Slayt Numarası Yer Tutucusu"/>
          <p:cNvSpPr>
            <a:spLocks noGrp="1"/>
          </p:cNvSpPr>
          <p:nvPr>
            <p:ph type="sldNum" sz="quarter" idx="12"/>
          </p:nvPr>
        </p:nvSpPr>
        <p:spPr/>
        <p:txBody>
          <a:bodyPr/>
          <a:lstStyle/>
          <a:p>
            <a:fld id="{F44F2153-84CF-4FEB-BF4A-4A52B6EDDEB1}" type="slidenum">
              <a:rPr lang="tr-TR" smtClean="0"/>
              <a:pPr/>
              <a:t>39</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graphicEl>
                                              <a:dgm id="{49F60604-3472-49B5-9242-0B0E813850E5}"/>
                                            </p:graphicEl>
                                          </p:spTgt>
                                        </p:tgtEl>
                                        <p:attrNameLst>
                                          <p:attrName>style.visibility</p:attrName>
                                        </p:attrNameLst>
                                      </p:cBhvr>
                                      <p:to>
                                        <p:strVal val="visible"/>
                                      </p:to>
                                    </p:set>
                                    <p:anim calcmode="lin" valueType="num">
                                      <p:cBhvr additive="base">
                                        <p:cTn id="7" dur="500" fill="hold"/>
                                        <p:tgtEl>
                                          <p:spTgt spid="7">
                                            <p:graphicEl>
                                              <a:dgm id="{49F60604-3472-49B5-9242-0B0E813850E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graphicEl>
                                              <a:dgm id="{49F60604-3472-49B5-9242-0B0E813850E5}"/>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
                                            <p:graphicEl>
                                              <a:dgm id="{6B6AA39B-E75E-472F-A147-8929D61F28EF}"/>
                                            </p:graphicEl>
                                          </p:spTgt>
                                        </p:tgtEl>
                                        <p:attrNameLst>
                                          <p:attrName>style.visibility</p:attrName>
                                        </p:attrNameLst>
                                      </p:cBhvr>
                                      <p:to>
                                        <p:strVal val="visible"/>
                                      </p:to>
                                    </p:set>
                                    <p:anim calcmode="lin" valueType="num">
                                      <p:cBhvr additive="base">
                                        <p:cTn id="13" dur="500" fill="hold"/>
                                        <p:tgtEl>
                                          <p:spTgt spid="7">
                                            <p:graphicEl>
                                              <a:dgm id="{6B6AA39B-E75E-472F-A147-8929D61F28E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graphicEl>
                                              <a:dgm id="{6B6AA39B-E75E-472F-A147-8929D61F28EF}"/>
                                            </p:graphicEl>
                                          </p:spTgt>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7">
                                            <p:graphicEl>
                                              <a:dgm id="{7B1C0C98-D7D1-4B58-9102-416BFC65D3B5}"/>
                                            </p:graphicEl>
                                          </p:spTgt>
                                        </p:tgtEl>
                                        <p:attrNameLst>
                                          <p:attrName>style.visibility</p:attrName>
                                        </p:attrNameLst>
                                      </p:cBhvr>
                                      <p:to>
                                        <p:strVal val="visible"/>
                                      </p:to>
                                    </p:set>
                                    <p:anim calcmode="lin" valueType="num">
                                      <p:cBhvr additive="base">
                                        <p:cTn id="17" dur="500" fill="hold"/>
                                        <p:tgtEl>
                                          <p:spTgt spid="7">
                                            <p:graphicEl>
                                              <a:dgm id="{7B1C0C98-D7D1-4B58-9102-416BFC65D3B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graphicEl>
                                              <a:dgm id="{7B1C0C98-D7D1-4B58-9102-416BFC65D3B5}"/>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sz="3600" b="1" dirty="0" smtClean="0"/>
              <a:t>“Sen ne bilirsen bil, senin bildiğin başkasının anladığı kadardır.”</a:t>
            </a:r>
          </a:p>
          <a:p>
            <a:endParaRPr lang="tr-TR" dirty="0" smtClean="0"/>
          </a:p>
          <a:p>
            <a:pPr>
              <a:buNone/>
            </a:pPr>
            <a:r>
              <a:rPr lang="tr-TR" dirty="0" smtClean="0"/>
              <a:t>                                                                    Mevlana</a:t>
            </a:r>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4</a:t>
            </a:fld>
            <a:endParaRPr lang="tr-T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16387"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graphicFrame>
        <p:nvGraphicFramePr>
          <p:cNvPr id="7" name="6 Diyagram"/>
          <p:cNvGraphicFramePr/>
          <p:nvPr/>
        </p:nvGraphicFramePr>
        <p:xfrm>
          <a:off x="375016" y="654050"/>
          <a:ext cx="7911696" cy="55011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4 Slayt Numarası Yer Tutucusu"/>
          <p:cNvSpPr>
            <a:spLocks noGrp="1"/>
          </p:cNvSpPr>
          <p:nvPr>
            <p:ph type="sldNum" sz="quarter" idx="12"/>
          </p:nvPr>
        </p:nvSpPr>
        <p:spPr/>
        <p:txBody>
          <a:bodyPr/>
          <a:lstStyle/>
          <a:p>
            <a:fld id="{F44F2153-84CF-4FEB-BF4A-4A52B6EDDEB1}" type="slidenum">
              <a:rPr lang="tr-TR" smtClean="0"/>
              <a:pPr/>
              <a:t>40</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graphicEl>
                                              <a:dgm id="{49F60604-3472-49B5-9242-0B0E813850E5}"/>
                                            </p:graphicEl>
                                          </p:spTgt>
                                        </p:tgtEl>
                                        <p:attrNameLst>
                                          <p:attrName>style.visibility</p:attrName>
                                        </p:attrNameLst>
                                      </p:cBhvr>
                                      <p:to>
                                        <p:strVal val="visible"/>
                                      </p:to>
                                    </p:set>
                                    <p:anim calcmode="lin" valueType="num">
                                      <p:cBhvr additive="base">
                                        <p:cTn id="7" dur="500" fill="hold"/>
                                        <p:tgtEl>
                                          <p:spTgt spid="7">
                                            <p:graphicEl>
                                              <a:dgm id="{49F60604-3472-49B5-9242-0B0E813850E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graphicEl>
                                              <a:dgm id="{49F60604-3472-49B5-9242-0B0E813850E5}"/>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
                                            <p:graphicEl>
                                              <a:dgm id="{6B6AA39B-E75E-472F-A147-8929D61F28EF}"/>
                                            </p:graphicEl>
                                          </p:spTgt>
                                        </p:tgtEl>
                                        <p:attrNameLst>
                                          <p:attrName>style.visibility</p:attrName>
                                        </p:attrNameLst>
                                      </p:cBhvr>
                                      <p:to>
                                        <p:strVal val="visible"/>
                                      </p:to>
                                    </p:set>
                                    <p:anim calcmode="lin" valueType="num">
                                      <p:cBhvr additive="base">
                                        <p:cTn id="13" dur="500" fill="hold"/>
                                        <p:tgtEl>
                                          <p:spTgt spid="7">
                                            <p:graphicEl>
                                              <a:dgm id="{6B6AA39B-E75E-472F-A147-8929D61F28EF}"/>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graphicEl>
                                              <a:dgm id="{6B6AA39B-E75E-472F-A147-8929D61F28EF}"/>
                                            </p:graphicEl>
                                          </p:spTgt>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7">
                                            <p:graphicEl>
                                              <a:dgm id="{7B1C0C98-D7D1-4B58-9102-416BFC65D3B5}"/>
                                            </p:graphicEl>
                                          </p:spTgt>
                                        </p:tgtEl>
                                        <p:attrNameLst>
                                          <p:attrName>style.visibility</p:attrName>
                                        </p:attrNameLst>
                                      </p:cBhvr>
                                      <p:to>
                                        <p:strVal val="visible"/>
                                      </p:to>
                                    </p:set>
                                    <p:anim calcmode="lin" valueType="num">
                                      <p:cBhvr additive="base">
                                        <p:cTn id="17" dur="500" fill="hold"/>
                                        <p:tgtEl>
                                          <p:spTgt spid="7">
                                            <p:graphicEl>
                                              <a:dgm id="{7B1C0C98-D7D1-4B58-9102-416BFC65D3B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graphicEl>
                                              <a:dgm id="{7B1C0C98-D7D1-4B58-9102-416BFC65D3B5}"/>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276872"/>
            <a:ext cx="7772400" cy="1872208"/>
          </a:xfrm>
        </p:spPr>
        <p:txBody>
          <a:bodyPr/>
          <a:lstStyle/>
          <a:p>
            <a:r>
              <a:rPr lang="tr-TR" sz="4800" dirty="0" smtClean="0"/>
              <a:t>Çatışma Nasıl Çözülür</a:t>
            </a:r>
            <a:endParaRPr lang="tr-TR" sz="4800" dirty="0"/>
          </a:p>
        </p:txBody>
      </p:sp>
      <p:sp>
        <p:nvSpPr>
          <p:cNvPr id="4" name="3 Slayt Numarası Yer Tutucusu"/>
          <p:cNvSpPr>
            <a:spLocks noGrp="1"/>
          </p:cNvSpPr>
          <p:nvPr>
            <p:ph type="sldNum" sz="quarter" idx="12"/>
          </p:nvPr>
        </p:nvSpPr>
        <p:spPr/>
        <p:txBody>
          <a:bodyPr/>
          <a:lstStyle/>
          <a:p>
            <a:fld id="{F44F2153-84CF-4FEB-BF4A-4A52B6EDDEB1}" type="slidenum">
              <a:rPr lang="tr-TR" smtClean="0"/>
              <a:pPr/>
              <a:t>41</a:t>
            </a:fld>
            <a:endParaRPr lang="tr-TR"/>
          </a:p>
        </p:txBody>
      </p:sp>
    </p:spTree>
  </p:cSld>
  <p:clrMapOvr>
    <a:masterClrMapping/>
  </p:clrMapOvr>
  <p:transition spd="slow">
    <p:wipe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276872"/>
            <a:ext cx="7772400" cy="1872208"/>
          </a:xfrm>
        </p:spPr>
        <p:txBody>
          <a:bodyPr/>
          <a:lstStyle/>
          <a:p>
            <a:r>
              <a:rPr lang="tr-TR" sz="4800" dirty="0" smtClean="0"/>
              <a:t>Ben Dili</a:t>
            </a:r>
            <a:endParaRPr lang="tr-TR" sz="4800" dirty="0"/>
          </a:p>
        </p:txBody>
      </p:sp>
      <p:sp>
        <p:nvSpPr>
          <p:cNvPr id="4" name="3 Slayt Numarası Yer Tutucusu"/>
          <p:cNvSpPr>
            <a:spLocks noGrp="1"/>
          </p:cNvSpPr>
          <p:nvPr>
            <p:ph type="sldNum" sz="quarter" idx="12"/>
          </p:nvPr>
        </p:nvSpPr>
        <p:spPr/>
        <p:txBody>
          <a:bodyPr/>
          <a:lstStyle/>
          <a:p>
            <a:fld id="{F44F2153-84CF-4FEB-BF4A-4A52B6EDDEB1}" type="slidenum">
              <a:rPr lang="tr-TR" smtClean="0"/>
              <a:pPr/>
              <a:t>42</a:t>
            </a:fld>
            <a:endParaRPr lang="tr-TR"/>
          </a:p>
        </p:txBody>
      </p:sp>
    </p:spTree>
  </p:cSld>
  <p:clrMapOvr>
    <a:masterClrMapping/>
  </p:clrMapOvr>
  <p:transition spd="slow">
    <p:wipe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196752"/>
            <a:ext cx="7772400" cy="4608512"/>
          </a:xfrm>
        </p:spPr>
        <p:txBody>
          <a:bodyPr>
            <a:normAutofit fontScale="90000"/>
          </a:bodyPr>
          <a:lstStyle/>
          <a:p>
            <a:r>
              <a:rPr lang="tr-TR" sz="2800" dirty="0" smtClean="0"/>
              <a:t>Şimdi benim sizin çocuğunuz olduğumu düşünün. Her gün saat 18:00 civarı eve geliyordum, bugün geciktim. </a:t>
            </a:r>
            <a:br>
              <a:rPr lang="tr-TR" sz="2800" dirty="0" smtClean="0"/>
            </a:br>
            <a:r>
              <a:rPr lang="tr-TR" sz="2800" dirty="0" smtClean="0"/>
              <a:t/>
            </a:r>
            <a:br>
              <a:rPr lang="tr-TR" sz="2800" dirty="0" smtClean="0"/>
            </a:br>
            <a:r>
              <a:rPr lang="tr-TR" sz="2800" dirty="0" smtClean="0"/>
              <a:t>Saat 20:00 oldu ve hala gelmedim. Merak ediyorsunuz. Sağa sola telefon açıyorsunuz. Benden haber yok. </a:t>
            </a:r>
            <a:br>
              <a:rPr lang="tr-TR" sz="2800" dirty="0" smtClean="0"/>
            </a:br>
            <a:r>
              <a:rPr lang="tr-TR" sz="2800" dirty="0" smtClean="0"/>
              <a:t/>
            </a:r>
            <a:br>
              <a:rPr lang="tr-TR" sz="2800" dirty="0" smtClean="0"/>
            </a:br>
            <a:r>
              <a:rPr lang="tr-TR" sz="2800" dirty="0" smtClean="0"/>
              <a:t>Aramak için tam evden çıkacaksınız ben geliyorum. </a:t>
            </a:r>
            <a:r>
              <a:rPr lang="tr-TR" sz="3000" dirty="0" smtClean="0">
                <a:solidFill>
                  <a:srgbClr val="C00000"/>
                </a:solidFill>
              </a:rPr>
              <a:t>Buyurun bana ne söylersiniz?</a:t>
            </a:r>
            <a:r>
              <a:rPr lang="tr-TR" sz="2800" dirty="0" smtClean="0"/>
              <a:t>  </a:t>
            </a:r>
            <a:endParaRPr lang="tr-TR" sz="2800" dirty="0"/>
          </a:p>
        </p:txBody>
      </p:sp>
      <p:sp>
        <p:nvSpPr>
          <p:cNvPr id="3" name="2 Slayt Numarası Yer Tutucusu"/>
          <p:cNvSpPr>
            <a:spLocks noGrp="1"/>
          </p:cNvSpPr>
          <p:nvPr>
            <p:ph type="sldNum" sz="quarter" idx="12"/>
          </p:nvPr>
        </p:nvSpPr>
        <p:spPr/>
        <p:txBody>
          <a:bodyPr/>
          <a:lstStyle/>
          <a:p>
            <a:fld id="{F44F2153-84CF-4FEB-BF4A-4A52B6EDDEB1}" type="slidenum">
              <a:rPr lang="tr-TR" smtClean="0"/>
              <a:pPr/>
              <a:t>43</a:t>
            </a:fld>
            <a:endParaRPr lang="tr-TR"/>
          </a:p>
        </p:txBody>
      </p:sp>
    </p:spTree>
  </p:cSld>
  <p:clrMapOvr>
    <a:masterClrMapping/>
  </p:clrMapOvr>
  <p:transition spd="slow">
    <p:wipe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ChangeArrowheads="1"/>
          </p:cNvSpPr>
          <p:nvPr/>
        </p:nvSpPr>
        <p:spPr bwMode="auto">
          <a:xfrm>
            <a:off x="0" y="0"/>
            <a:ext cx="9144000" cy="6858000"/>
          </a:xfrm>
          <a:prstGeom prst="rect">
            <a:avLst/>
          </a:prstGeom>
          <a:solidFill>
            <a:srgbClr val="791D7E">
              <a:alpha val="25000"/>
            </a:srgbClr>
          </a:solidFill>
          <a:ln w="9525">
            <a:solidFill>
              <a:schemeClr val="tx1"/>
            </a:solidFill>
            <a:miter lim="800000"/>
            <a:headEnd/>
            <a:tailEnd/>
          </a:ln>
        </p:spPr>
        <p:txBody>
          <a:bodyPr wrap="none" anchor="ctr"/>
          <a:lstStyle/>
          <a:p>
            <a:pPr>
              <a:defRPr/>
            </a:pPr>
            <a:endParaRPr lang="tr-TR" dirty="0">
              <a:solidFill>
                <a:schemeClr val="accent4">
                  <a:lumMod val="20000"/>
                  <a:lumOff val="80000"/>
                </a:schemeClr>
              </a:solidFill>
            </a:endParaRPr>
          </a:p>
        </p:txBody>
      </p:sp>
      <p:pic>
        <p:nvPicPr>
          <p:cNvPr id="13315"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13316"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13317"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500" b="1">
                <a:solidFill>
                  <a:srgbClr val="C00000"/>
                </a:solidFill>
              </a:rPr>
              <a:t>BEN DİLİ Mİ</a:t>
            </a:r>
            <a:r>
              <a:rPr lang="tr-TR" sz="2500" b="1">
                <a:solidFill>
                  <a:srgbClr val="791D7E"/>
                </a:solidFill>
              </a:rPr>
              <a:t>, SEN DİLİ Mİ?</a:t>
            </a:r>
          </a:p>
        </p:txBody>
      </p:sp>
      <p:sp>
        <p:nvSpPr>
          <p:cNvPr id="7" name="Rectangle 3"/>
          <p:cNvSpPr txBox="1">
            <a:spLocks noChangeArrowheads="1"/>
          </p:cNvSpPr>
          <p:nvPr/>
        </p:nvSpPr>
        <p:spPr>
          <a:xfrm>
            <a:off x="652463" y="2120900"/>
            <a:ext cx="7900987" cy="4625975"/>
          </a:xfrm>
          <a:prstGeom prst="rect">
            <a:avLst/>
          </a:prstGeom>
        </p:spPr>
        <p:txBody>
          <a:bodyPr/>
          <a:lstStyle/>
          <a:p>
            <a:pPr marL="342900" indent="-342900" defTabSz="914400">
              <a:spcBef>
                <a:spcPct val="20000"/>
              </a:spcBef>
              <a:buFont typeface="Arial" charset="0"/>
              <a:buChar char="•"/>
              <a:defRPr/>
            </a:pPr>
            <a:r>
              <a:rPr lang="tr-TR" sz="2000" b="1" dirty="0">
                <a:latin typeface="Comic Sans MS" pitchFamily="66" charset="0"/>
                <a:ea typeface="+mn-ea"/>
              </a:rPr>
              <a:t>Yeter artık. Yapma şunu 	</a:t>
            </a:r>
          </a:p>
          <a:p>
            <a:pPr marL="342900" indent="-342900" defTabSz="914400">
              <a:spcBef>
                <a:spcPct val="20000"/>
              </a:spcBef>
              <a:buFont typeface="Arial" charset="0"/>
              <a:buChar char="•"/>
              <a:defRPr/>
            </a:pPr>
            <a:r>
              <a:rPr lang="tr-TR" sz="2000" b="1" dirty="0">
                <a:solidFill>
                  <a:srgbClr val="C00000"/>
                </a:solidFill>
                <a:latin typeface="Comic Sans MS" pitchFamily="66" charset="0"/>
                <a:ea typeface="+mn-ea"/>
              </a:rPr>
              <a:t>-SEN DİLİ-</a:t>
            </a:r>
          </a:p>
          <a:p>
            <a:pPr marL="342900" indent="-342900" defTabSz="914400">
              <a:spcBef>
                <a:spcPct val="20000"/>
              </a:spcBef>
              <a:buFont typeface="Arial" charset="0"/>
              <a:buChar char="•"/>
              <a:defRPr/>
            </a:pPr>
            <a:r>
              <a:rPr lang="tr-TR" sz="2000" b="1" dirty="0">
                <a:latin typeface="Comic Sans MS" pitchFamily="66" charset="0"/>
                <a:ea typeface="+mn-ea"/>
              </a:rPr>
              <a:t>Kardeşine vurduğun zaman canı acıdığından ağlıyor.Ben de onu teselli ederken ne yapacağımı şaşırıyorum. Bu durum beni üzüyor.</a:t>
            </a:r>
          </a:p>
          <a:p>
            <a:pPr marL="342900" indent="-342900" defTabSz="914400">
              <a:spcBef>
                <a:spcPct val="20000"/>
              </a:spcBef>
              <a:buFont typeface="Arial" charset="0"/>
              <a:buChar char="•"/>
              <a:defRPr/>
            </a:pPr>
            <a:r>
              <a:rPr lang="tr-TR" sz="2000" b="1" dirty="0">
                <a:solidFill>
                  <a:srgbClr val="C00000"/>
                </a:solidFill>
                <a:latin typeface="Comic Sans MS" pitchFamily="66" charset="0"/>
                <a:ea typeface="+mn-ea"/>
              </a:rPr>
              <a:t>-BEN DİLİ-</a:t>
            </a:r>
          </a:p>
          <a:p>
            <a:pPr marL="342900" indent="-342900" defTabSz="914400">
              <a:spcBef>
                <a:spcPct val="20000"/>
              </a:spcBef>
              <a:buFont typeface="Arial" charset="0"/>
              <a:buChar char="•"/>
              <a:defRPr/>
            </a:pPr>
            <a:r>
              <a:rPr lang="tr-TR" sz="2000" b="1" dirty="0">
                <a:latin typeface="Comic Sans MS" pitchFamily="66" charset="0"/>
                <a:ea typeface="+mn-ea"/>
              </a:rPr>
              <a:t>Terbiyesizlik yapma.</a:t>
            </a:r>
          </a:p>
          <a:p>
            <a:pPr marL="342900" indent="-342900" defTabSz="914400">
              <a:spcBef>
                <a:spcPct val="20000"/>
              </a:spcBef>
              <a:buFont typeface="Arial" charset="0"/>
              <a:buChar char="•"/>
              <a:defRPr/>
            </a:pPr>
            <a:r>
              <a:rPr lang="tr-TR" sz="2000" b="1" dirty="0">
                <a:solidFill>
                  <a:srgbClr val="C00000"/>
                </a:solidFill>
                <a:latin typeface="Comic Sans MS" pitchFamily="66" charset="0"/>
                <a:ea typeface="+mn-ea"/>
              </a:rPr>
              <a:t>-SEN DİLİ-</a:t>
            </a:r>
          </a:p>
          <a:p>
            <a:pPr marL="342900" indent="-342900" defTabSz="914400">
              <a:spcBef>
                <a:spcPct val="20000"/>
              </a:spcBef>
              <a:buFont typeface="Arial" charset="0"/>
              <a:buChar char="•"/>
              <a:defRPr/>
            </a:pPr>
            <a:r>
              <a:rPr lang="tr-TR" sz="2000" b="1" dirty="0">
                <a:latin typeface="Comic Sans MS" pitchFamily="66" charset="0"/>
                <a:ea typeface="+mn-ea"/>
              </a:rPr>
              <a:t>Bilgisayarı kapatmanı istiyorum.</a:t>
            </a:r>
          </a:p>
          <a:p>
            <a:pPr marL="342900" indent="-342900" defTabSz="914400">
              <a:spcBef>
                <a:spcPct val="20000"/>
              </a:spcBef>
              <a:buFont typeface="Arial" charset="0"/>
              <a:buChar char="•"/>
              <a:defRPr/>
            </a:pPr>
            <a:r>
              <a:rPr lang="tr-TR" sz="2000" b="1" dirty="0">
                <a:solidFill>
                  <a:srgbClr val="C00000"/>
                </a:solidFill>
                <a:latin typeface="Comic Sans MS" pitchFamily="66" charset="0"/>
                <a:ea typeface="+mn-ea"/>
              </a:rPr>
              <a:t>-BEN DİLİ-</a:t>
            </a:r>
          </a:p>
          <a:p>
            <a:pPr marL="342900" indent="-342900" defTabSz="914400">
              <a:spcBef>
                <a:spcPct val="20000"/>
              </a:spcBef>
              <a:buFont typeface="Arial" charset="0"/>
              <a:buChar char="•"/>
              <a:defRPr/>
            </a:pPr>
            <a:r>
              <a:rPr lang="tr-TR" sz="2000" b="1" dirty="0">
                <a:latin typeface="Comic Sans MS" pitchFamily="66" charset="0"/>
                <a:ea typeface="+mn-ea"/>
              </a:rPr>
              <a:t>Notlarını böyle düşük görünce başarısız olacağını düşünerek kaygılanıyorum.</a:t>
            </a:r>
          </a:p>
          <a:p>
            <a:pPr marL="342900" indent="-342900" defTabSz="914400">
              <a:spcBef>
                <a:spcPct val="20000"/>
              </a:spcBef>
              <a:buFont typeface="Arial" charset="0"/>
              <a:buChar char="•"/>
              <a:defRPr/>
            </a:pPr>
            <a:r>
              <a:rPr lang="tr-TR" sz="2000" b="1" dirty="0">
                <a:solidFill>
                  <a:srgbClr val="C00000"/>
                </a:solidFill>
                <a:latin typeface="Comic Sans MS" pitchFamily="66" charset="0"/>
                <a:ea typeface="+mn-ea"/>
              </a:rPr>
              <a:t>-BEN DİLİ-</a:t>
            </a:r>
          </a:p>
        </p:txBody>
      </p:sp>
      <p:sp>
        <p:nvSpPr>
          <p:cNvPr id="8" name="7 Slayt Numarası Yer Tutucusu"/>
          <p:cNvSpPr>
            <a:spLocks noGrp="1"/>
          </p:cNvSpPr>
          <p:nvPr>
            <p:ph type="sldNum" sz="quarter" idx="12"/>
          </p:nvPr>
        </p:nvSpPr>
        <p:spPr/>
        <p:txBody>
          <a:bodyPr/>
          <a:lstStyle/>
          <a:p>
            <a:fld id="{F44F2153-84CF-4FEB-BF4A-4A52B6EDDEB1}" type="slidenum">
              <a:rPr lang="tr-TR" smtClean="0"/>
              <a:pPr/>
              <a:t>44</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slide(fromBottom)">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slide(fromBottom)">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slide(fromBottom)">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slide(fromBottom)">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slide(fromBottom)">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slide(fromBottom)">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slide(fromBottom)">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slide(fromBottom)">
                                      <p:cBhvr>
                                        <p:cTn id="52"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4"/>
          <p:cNvSpPr>
            <a:spLocks noChangeArrowheads="1"/>
          </p:cNvSpPr>
          <p:nvPr/>
        </p:nvSpPr>
        <p:spPr bwMode="auto">
          <a:xfrm>
            <a:off x="0" y="0"/>
            <a:ext cx="9144000" cy="6858000"/>
          </a:xfrm>
          <a:prstGeom prst="rect">
            <a:avLst/>
          </a:prstGeom>
          <a:solidFill>
            <a:srgbClr val="791D7E">
              <a:alpha val="25098"/>
            </a:srgbClr>
          </a:solidFill>
          <a:ln w="9525">
            <a:solidFill>
              <a:schemeClr val="tx1"/>
            </a:solidFill>
            <a:miter lim="800000"/>
            <a:headEnd/>
            <a:tailEnd/>
          </a:ln>
        </p:spPr>
        <p:txBody>
          <a:bodyPr wrap="none" anchor="ctr"/>
          <a:lstStyle/>
          <a:p>
            <a:endParaRPr lang="tr-TR"/>
          </a:p>
        </p:txBody>
      </p:sp>
      <p:pic>
        <p:nvPicPr>
          <p:cNvPr id="14339"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14340"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14341"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500" b="1">
                <a:solidFill>
                  <a:srgbClr val="C00000"/>
                </a:solidFill>
              </a:rPr>
              <a:t>BEN DİLİ Mİ</a:t>
            </a:r>
            <a:r>
              <a:rPr lang="tr-TR" sz="2500" b="1">
                <a:solidFill>
                  <a:srgbClr val="791D7E"/>
                </a:solidFill>
              </a:rPr>
              <a:t>, SEN DİLİ Mİ?</a:t>
            </a:r>
          </a:p>
        </p:txBody>
      </p:sp>
      <p:sp>
        <p:nvSpPr>
          <p:cNvPr id="8" name="Rectangle 3"/>
          <p:cNvSpPr txBox="1">
            <a:spLocks noChangeArrowheads="1"/>
          </p:cNvSpPr>
          <p:nvPr/>
        </p:nvSpPr>
        <p:spPr>
          <a:xfrm>
            <a:off x="666750" y="2339975"/>
            <a:ext cx="8429625" cy="4225925"/>
          </a:xfrm>
          <a:prstGeom prst="rect">
            <a:avLst/>
          </a:prstGeom>
        </p:spPr>
        <p:txBody>
          <a:bodyPr/>
          <a:lstStyle/>
          <a:p>
            <a:pPr marL="342900" indent="-342900" defTabSz="914400">
              <a:spcBef>
                <a:spcPct val="20000"/>
              </a:spcBef>
              <a:buFont typeface="Arial" charset="0"/>
              <a:buChar char="•"/>
              <a:defRPr/>
            </a:pPr>
            <a:r>
              <a:rPr lang="tr-TR" sz="2000" b="1" dirty="0">
                <a:latin typeface="Comic Sans MS" pitchFamily="66" charset="0"/>
                <a:ea typeface="+mn-ea"/>
              </a:rPr>
              <a:t>Hayır, bu saatte top oynamaya gidemezsin. Çünkü hava karardı.</a:t>
            </a:r>
          </a:p>
          <a:p>
            <a:pPr marL="342900" indent="-342900" defTabSz="914400">
              <a:spcBef>
                <a:spcPct val="20000"/>
              </a:spcBef>
              <a:buFont typeface="Arial" charset="0"/>
              <a:buChar char="•"/>
              <a:defRPr/>
            </a:pPr>
            <a:r>
              <a:rPr lang="tr-TR" sz="2000" b="1" dirty="0">
                <a:solidFill>
                  <a:srgbClr val="C00000"/>
                </a:solidFill>
                <a:latin typeface="Comic Sans MS" pitchFamily="66" charset="0"/>
                <a:ea typeface="+mn-ea"/>
              </a:rPr>
              <a:t> -BEN DİLİ-</a:t>
            </a:r>
          </a:p>
          <a:p>
            <a:pPr marL="342900" indent="-342900" defTabSz="914400">
              <a:spcBef>
                <a:spcPct val="20000"/>
              </a:spcBef>
              <a:buFont typeface="Arial" charset="0"/>
              <a:buChar char="•"/>
              <a:defRPr/>
            </a:pPr>
            <a:r>
              <a:rPr lang="tr-TR" sz="2000" b="1" dirty="0">
                <a:latin typeface="Comic Sans MS" pitchFamily="66" charset="0"/>
                <a:ea typeface="+mn-ea"/>
              </a:rPr>
              <a:t>Saçlarını bu şekilde toplamandan hoşlanmıyorum. </a:t>
            </a:r>
          </a:p>
          <a:p>
            <a:pPr marL="342900" indent="-342900" defTabSz="914400">
              <a:spcBef>
                <a:spcPct val="20000"/>
              </a:spcBef>
              <a:buFont typeface="Arial" charset="0"/>
              <a:buChar char="•"/>
              <a:defRPr/>
            </a:pPr>
            <a:r>
              <a:rPr lang="tr-TR" sz="2000" b="1" dirty="0">
                <a:latin typeface="Comic Sans MS" pitchFamily="66" charset="0"/>
                <a:ea typeface="+mn-ea"/>
              </a:rPr>
              <a:t>-</a:t>
            </a:r>
            <a:r>
              <a:rPr lang="tr-TR" sz="2000" b="1" dirty="0">
                <a:solidFill>
                  <a:srgbClr val="C00000"/>
                </a:solidFill>
                <a:latin typeface="Comic Sans MS" pitchFamily="66" charset="0"/>
                <a:ea typeface="+mn-ea"/>
              </a:rPr>
              <a:t>BEN DİLİ-</a:t>
            </a:r>
          </a:p>
          <a:p>
            <a:pPr marL="342900" indent="-342900" defTabSz="914400">
              <a:spcBef>
                <a:spcPct val="20000"/>
              </a:spcBef>
              <a:buFont typeface="Arial" charset="0"/>
              <a:buChar char="•"/>
              <a:defRPr/>
            </a:pPr>
            <a:r>
              <a:rPr lang="tr-TR" sz="2000" b="1" dirty="0">
                <a:latin typeface="Comic Sans MS" pitchFamily="66" charset="0"/>
                <a:ea typeface="+mn-ea"/>
              </a:rPr>
              <a:t>Sanki spor toto oynamışsın. Bu ne biçim karne böyle? </a:t>
            </a:r>
          </a:p>
          <a:p>
            <a:pPr marL="342900" indent="-342900" defTabSz="914400">
              <a:spcBef>
                <a:spcPct val="20000"/>
              </a:spcBef>
              <a:buFont typeface="Arial" charset="0"/>
              <a:buChar char="•"/>
              <a:defRPr/>
            </a:pPr>
            <a:r>
              <a:rPr lang="tr-TR" sz="2000" b="1" dirty="0">
                <a:solidFill>
                  <a:srgbClr val="C00000"/>
                </a:solidFill>
                <a:latin typeface="Comic Sans MS" pitchFamily="66" charset="0"/>
                <a:ea typeface="+mn-ea"/>
              </a:rPr>
              <a:t>-SEN DİLİ-</a:t>
            </a:r>
          </a:p>
          <a:p>
            <a:pPr marL="342900" indent="-342900" defTabSz="914400">
              <a:spcBef>
                <a:spcPct val="20000"/>
              </a:spcBef>
              <a:buFont typeface="Arial" charset="0"/>
              <a:buChar char="•"/>
              <a:defRPr/>
            </a:pPr>
            <a:r>
              <a:rPr lang="tr-TR" sz="2000" b="1" dirty="0">
                <a:latin typeface="Comic Sans MS" pitchFamily="66" charset="0"/>
                <a:ea typeface="+mn-ea"/>
              </a:rPr>
              <a:t>Sen zaten hep böylesin. </a:t>
            </a:r>
          </a:p>
          <a:p>
            <a:pPr marL="342900" indent="-342900" defTabSz="914400">
              <a:spcBef>
                <a:spcPct val="20000"/>
              </a:spcBef>
              <a:buFont typeface="Arial" charset="0"/>
              <a:buChar char="•"/>
              <a:defRPr/>
            </a:pPr>
            <a:r>
              <a:rPr lang="tr-TR" sz="2000" b="1" dirty="0">
                <a:solidFill>
                  <a:srgbClr val="C00000"/>
                </a:solidFill>
                <a:latin typeface="Comic Sans MS" pitchFamily="66" charset="0"/>
                <a:ea typeface="+mn-ea"/>
              </a:rPr>
              <a:t>-SEN DİLİ-</a:t>
            </a:r>
          </a:p>
          <a:p>
            <a:pPr marL="342900" indent="-342900" defTabSz="914400">
              <a:spcBef>
                <a:spcPct val="20000"/>
              </a:spcBef>
              <a:buFont typeface="Arial" charset="0"/>
              <a:buChar char="•"/>
              <a:defRPr/>
            </a:pPr>
            <a:r>
              <a:rPr lang="tr-TR" sz="2000" b="1" dirty="0">
                <a:latin typeface="Comic Sans MS" pitchFamily="66" charset="0"/>
                <a:ea typeface="+mn-ea"/>
              </a:rPr>
              <a:t>Odanı yine toplamamışsın. Çok dağınıksın. </a:t>
            </a:r>
          </a:p>
          <a:p>
            <a:pPr marL="342900" indent="-342900" defTabSz="914400">
              <a:spcBef>
                <a:spcPct val="20000"/>
              </a:spcBef>
              <a:buFont typeface="Arial" charset="0"/>
              <a:buChar char="•"/>
              <a:defRPr/>
            </a:pPr>
            <a:r>
              <a:rPr lang="tr-TR" sz="2000" b="1" dirty="0">
                <a:solidFill>
                  <a:srgbClr val="C00000"/>
                </a:solidFill>
                <a:latin typeface="Comic Sans MS" pitchFamily="66" charset="0"/>
                <a:ea typeface="+mn-ea"/>
              </a:rPr>
              <a:t>-SEN DİLİ-</a:t>
            </a:r>
          </a:p>
        </p:txBody>
      </p:sp>
      <p:sp>
        <p:nvSpPr>
          <p:cNvPr id="7" name="6 Slayt Numarası Yer Tutucusu"/>
          <p:cNvSpPr>
            <a:spLocks noGrp="1"/>
          </p:cNvSpPr>
          <p:nvPr>
            <p:ph type="sldNum" sz="quarter" idx="12"/>
          </p:nvPr>
        </p:nvSpPr>
        <p:spPr/>
        <p:txBody>
          <a:bodyPr/>
          <a:lstStyle/>
          <a:p>
            <a:fld id="{F44F2153-84CF-4FEB-BF4A-4A52B6EDDEB1}" type="slidenum">
              <a:rPr lang="tr-TR" smtClean="0"/>
              <a:pPr/>
              <a:t>45</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lide(fromBottom)">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lide(fromBottom)">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lide(fromBottom)">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slide(fromBottom)">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slide(fromBottom)">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slide(fromBottom)">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slide(fromBottom)">
                                      <p:cBhvr>
                                        <p:cTn id="37" dur="5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slide(fromBottom)">
                                      <p:cBhvr>
                                        <p:cTn id="42" dur="500"/>
                                        <p:tgtEl>
                                          <p:spTgt spid="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animEffect transition="in" filter="slide(fromBottom)">
                                      <p:cBhvr>
                                        <p:cTn id="47" dur="500"/>
                                        <p:tgtEl>
                                          <p:spTgt spid="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8">
                                            <p:txEl>
                                              <p:pRg st="9" end="9"/>
                                            </p:txEl>
                                          </p:spTgt>
                                        </p:tgtEl>
                                        <p:attrNameLst>
                                          <p:attrName>style.visibility</p:attrName>
                                        </p:attrNameLst>
                                      </p:cBhvr>
                                      <p:to>
                                        <p:strVal val="visible"/>
                                      </p:to>
                                    </p:set>
                                    <p:animEffect transition="in" filter="slide(fromBottom)">
                                      <p:cBhvr>
                                        <p:cTn id="52"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ChangeArrowheads="1"/>
          </p:cNvSpPr>
          <p:nvPr/>
        </p:nvSpPr>
        <p:spPr bwMode="auto">
          <a:xfrm>
            <a:off x="0" y="0"/>
            <a:ext cx="9144000" cy="6858000"/>
          </a:xfrm>
          <a:prstGeom prst="rect">
            <a:avLst/>
          </a:prstGeom>
          <a:solidFill>
            <a:srgbClr val="791D7E">
              <a:alpha val="25098"/>
            </a:srgbClr>
          </a:solidFill>
          <a:ln w="9525">
            <a:solidFill>
              <a:schemeClr val="tx1"/>
            </a:solidFill>
            <a:miter lim="800000"/>
            <a:headEnd/>
            <a:tailEnd/>
          </a:ln>
        </p:spPr>
        <p:txBody>
          <a:bodyPr wrap="none" anchor="ctr"/>
          <a:lstStyle/>
          <a:p>
            <a:endParaRPr lang="tr-TR"/>
          </a:p>
        </p:txBody>
      </p:sp>
      <p:pic>
        <p:nvPicPr>
          <p:cNvPr id="15363"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sp>
        <p:nvSpPr>
          <p:cNvPr id="34" name="33 Aşağı Ok Belirtme Çizgisi"/>
          <p:cNvSpPr/>
          <p:nvPr/>
        </p:nvSpPr>
        <p:spPr>
          <a:xfrm>
            <a:off x="952500" y="292100"/>
            <a:ext cx="3378200" cy="108585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tr-TR"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SEN MESAJLARI</a:t>
            </a:r>
          </a:p>
        </p:txBody>
      </p:sp>
      <p:graphicFrame>
        <p:nvGraphicFramePr>
          <p:cNvPr id="32" name="31 Diyagram"/>
          <p:cNvGraphicFramePr/>
          <p:nvPr/>
        </p:nvGraphicFramePr>
        <p:xfrm>
          <a:off x="1073150" y="1438275"/>
          <a:ext cx="3136900" cy="51276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5" name="34 Aşağı Ok Belirtme Çizgisi"/>
          <p:cNvSpPr/>
          <p:nvPr/>
        </p:nvSpPr>
        <p:spPr>
          <a:xfrm>
            <a:off x="4873625" y="292100"/>
            <a:ext cx="3378200" cy="1085850"/>
          </a:xfrm>
          <a:prstGeom prst="downArrowCallou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tr-T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BEN MESAJLARI</a:t>
            </a:r>
          </a:p>
        </p:txBody>
      </p:sp>
      <p:graphicFrame>
        <p:nvGraphicFramePr>
          <p:cNvPr id="36" name="35 Diyagram"/>
          <p:cNvGraphicFramePr/>
          <p:nvPr/>
        </p:nvGraphicFramePr>
        <p:xfrm>
          <a:off x="4994275" y="1438275"/>
          <a:ext cx="3136900" cy="51276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7 Slayt Numarası Yer Tutucusu"/>
          <p:cNvSpPr>
            <a:spLocks noGrp="1"/>
          </p:cNvSpPr>
          <p:nvPr>
            <p:ph type="sldNum" sz="quarter" idx="12"/>
          </p:nvPr>
        </p:nvSpPr>
        <p:spPr/>
        <p:txBody>
          <a:bodyPr/>
          <a:lstStyle/>
          <a:p>
            <a:fld id="{F44F2153-84CF-4FEB-BF4A-4A52B6EDDEB1}" type="slidenum">
              <a:rPr lang="tr-TR" smtClean="0"/>
              <a:pPr/>
              <a:t>46</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ox(in)">
                                      <p:cBhvr>
                                        <p:cTn id="7" dur="1000"/>
                                        <p:tgtEl>
                                          <p:spTgt spid="34"/>
                                        </p:tgtEl>
                                      </p:cBhvr>
                                    </p:animEffect>
                                  </p:childTnLst>
                                </p:cTn>
                              </p:par>
                              <p:par>
                                <p:cTn id="8" presetID="4" presetClass="entr" presetSubtype="16"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box(in)">
                                      <p:cBhvr>
                                        <p:cTn id="10" dur="10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up)">
                                      <p:cBhvr>
                                        <p:cTn id="15" dur="1000"/>
                                        <p:tgtEl>
                                          <p:spTgt spid="32"/>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up)">
                                      <p:cBhvr>
                                        <p:cTn id="18"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2" grpId="0">
        <p:bldAsOne/>
      </p:bldGraphic>
      <p:bldGraphic spid="36" grpId="0">
        <p:bldAsOne/>
      </p:bldGraphic>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4"/>
          <p:cNvSpPr>
            <a:spLocks noChangeArrowheads="1"/>
          </p:cNvSpPr>
          <p:nvPr/>
        </p:nvSpPr>
        <p:spPr bwMode="auto">
          <a:xfrm>
            <a:off x="0" y="0"/>
            <a:ext cx="9144000" cy="6858000"/>
          </a:xfrm>
          <a:prstGeom prst="rect">
            <a:avLst/>
          </a:prstGeom>
          <a:solidFill>
            <a:srgbClr val="791D7E">
              <a:alpha val="25098"/>
            </a:srgbClr>
          </a:solidFill>
          <a:ln w="9525">
            <a:solidFill>
              <a:schemeClr val="tx1"/>
            </a:solidFill>
            <a:miter lim="800000"/>
            <a:headEnd/>
            <a:tailEnd/>
          </a:ln>
        </p:spPr>
        <p:txBody>
          <a:bodyPr wrap="none" anchor="ctr"/>
          <a:lstStyle/>
          <a:p>
            <a:endParaRPr lang="tr-TR"/>
          </a:p>
        </p:txBody>
      </p:sp>
      <p:pic>
        <p:nvPicPr>
          <p:cNvPr id="16387"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16388"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16389"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500" b="1">
                <a:solidFill>
                  <a:srgbClr val="791D7E"/>
                </a:solidFill>
              </a:rPr>
              <a:t>KENDİMİZİ İFADE ETMEK</a:t>
            </a:r>
          </a:p>
        </p:txBody>
      </p:sp>
      <p:graphicFrame>
        <p:nvGraphicFramePr>
          <p:cNvPr id="18" name="17 Diyagram"/>
          <p:cNvGraphicFramePr/>
          <p:nvPr/>
        </p:nvGraphicFramePr>
        <p:xfrm>
          <a:off x="1673225" y="2765426"/>
          <a:ext cx="6096000" cy="283527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6 Slayt Numarası Yer Tutucusu"/>
          <p:cNvSpPr>
            <a:spLocks noGrp="1"/>
          </p:cNvSpPr>
          <p:nvPr>
            <p:ph type="sldNum" sz="quarter" idx="12"/>
          </p:nvPr>
        </p:nvSpPr>
        <p:spPr/>
        <p:txBody>
          <a:bodyPr/>
          <a:lstStyle/>
          <a:p>
            <a:fld id="{F44F2153-84CF-4FEB-BF4A-4A52B6EDDEB1}" type="slidenum">
              <a:rPr lang="tr-TR" smtClean="0"/>
              <a:pPr/>
              <a:t>47</a:t>
            </a:fld>
            <a:endParaRPr lang="tr-T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4"/>
          <p:cNvSpPr>
            <a:spLocks noChangeArrowheads="1"/>
          </p:cNvSpPr>
          <p:nvPr/>
        </p:nvSpPr>
        <p:spPr bwMode="auto">
          <a:xfrm>
            <a:off x="0" y="0"/>
            <a:ext cx="9144000" cy="6858000"/>
          </a:xfrm>
          <a:prstGeom prst="rect">
            <a:avLst/>
          </a:prstGeom>
          <a:solidFill>
            <a:srgbClr val="791D7E">
              <a:alpha val="25098"/>
            </a:srgbClr>
          </a:solidFill>
          <a:ln w="9525">
            <a:solidFill>
              <a:schemeClr val="tx1"/>
            </a:solidFill>
            <a:miter lim="800000"/>
            <a:headEnd/>
            <a:tailEnd/>
          </a:ln>
        </p:spPr>
        <p:txBody>
          <a:bodyPr wrap="none" anchor="ctr"/>
          <a:lstStyle/>
          <a:p>
            <a:endParaRPr lang="tr-TR"/>
          </a:p>
        </p:txBody>
      </p:sp>
      <p:pic>
        <p:nvPicPr>
          <p:cNvPr id="17411"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17412"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17413"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500" b="1">
                <a:solidFill>
                  <a:srgbClr val="791D7E"/>
                </a:solidFill>
              </a:rPr>
              <a:t>SORUN ÇÖZÜCÜ BEN DİLİ</a:t>
            </a:r>
          </a:p>
        </p:txBody>
      </p:sp>
      <p:graphicFrame>
        <p:nvGraphicFramePr>
          <p:cNvPr id="18" name="17 Diyagram"/>
          <p:cNvGraphicFramePr/>
          <p:nvPr/>
        </p:nvGraphicFramePr>
        <p:xfrm>
          <a:off x="1193800" y="2518914"/>
          <a:ext cx="6775478" cy="35040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6 Slayt Numarası Yer Tutucusu"/>
          <p:cNvSpPr>
            <a:spLocks noGrp="1"/>
          </p:cNvSpPr>
          <p:nvPr>
            <p:ph type="sldNum" sz="quarter" idx="12"/>
          </p:nvPr>
        </p:nvSpPr>
        <p:spPr/>
        <p:txBody>
          <a:bodyPr/>
          <a:lstStyle/>
          <a:p>
            <a:fld id="{F44F2153-84CF-4FEB-BF4A-4A52B6EDDEB1}" type="slidenum">
              <a:rPr lang="tr-TR" smtClean="0"/>
              <a:pPr/>
              <a:t>48</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
                                            <p:graphicEl>
                                              <a:dgm id="{D51387CE-DE5A-40EF-A961-17C4FFECF6FA}"/>
                                            </p:graphicEl>
                                          </p:spTgt>
                                        </p:tgtEl>
                                        <p:attrNameLst>
                                          <p:attrName>style.visibility</p:attrName>
                                        </p:attrNameLst>
                                      </p:cBhvr>
                                      <p:to>
                                        <p:strVal val="visible"/>
                                      </p:to>
                                    </p:set>
                                    <p:anim calcmode="lin" valueType="num">
                                      <p:cBhvr additive="base">
                                        <p:cTn id="7" dur="500" fill="hold"/>
                                        <p:tgtEl>
                                          <p:spTgt spid="18">
                                            <p:graphicEl>
                                              <a:dgm id="{D51387CE-DE5A-40EF-A961-17C4FFECF6F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graphicEl>
                                              <a:dgm id="{D51387CE-DE5A-40EF-A961-17C4FFECF6FA}"/>
                                            </p:graphic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8">
                                            <p:graphicEl>
                                              <a:dgm id="{743F6CEC-6130-43B9-BCA6-E637B13CDEEE}"/>
                                            </p:graphicEl>
                                          </p:spTgt>
                                        </p:tgtEl>
                                        <p:attrNameLst>
                                          <p:attrName>style.visibility</p:attrName>
                                        </p:attrNameLst>
                                      </p:cBhvr>
                                      <p:to>
                                        <p:strVal val="visible"/>
                                      </p:to>
                                    </p:set>
                                    <p:anim calcmode="lin" valueType="num">
                                      <p:cBhvr additive="base">
                                        <p:cTn id="13" dur="500" fill="hold"/>
                                        <p:tgtEl>
                                          <p:spTgt spid="18">
                                            <p:graphicEl>
                                              <a:dgm id="{743F6CEC-6130-43B9-BCA6-E637B13CDEEE}"/>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graphicEl>
                                              <a:dgm id="{743F6CEC-6130-43B9-BCA6-E637B13CDEEE}"/>
                                            </p:graphic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8">
                                            <p:graphicEl>
                                              <a:dgm id="{442F860A-A2DF-4244-80DC-76CDD4642F36}"/>
                                            </p:graphicEl>
                                          </p:spTgt>
                                        </p:tgtEl>
                                        <p:attrNameLst>
                                          <p:attrName>style.visibility</p:attrName>
                                        </p:attrNameLst>
                                      </p:cBhvr>
                                      <p:to>
                                        <p:strVal val="visible"/>
                                      </p:to>
                                    </p:set>
                                    <p:anim calcmode="lin" valueType="num">
                                      <p:cBhvr additive="base">
                                        <p:cTn id="19" dur="500" fill="hold"/>
                                        <p:tgtEl>
                                          <p:spTgt spid="18">
                                            <p:graphicEl>
                                              <a:dgm id="{442F860A-A2DF-4244-80DC-76CDD4642F36}"/>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graphicEl>
                                              <a:dgm id="{442F860A-A2DF-4244-80DC-76CDD4642F36}"/>
                                            </p:graphic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8">
                                            <p:graphicEl>
                                              <a:dgm id="{055477D4-3CB6-48DA-AAF6-E1369D959362}"/>
                                            </p:graphicEl>
                                          </p:spTgt>
                                        </p:tgtEl>
                                        <p:attrNameLst>
                                          <p:attrName>style.visibility</p:attrName>
                                        </p:attrNameLst>
                                      </p:cBhvr>
                                      <p:to>
                                        <p:strVal val="visible"/>
                                      </p:to>
                                    </p:set>
                                    <p:anim calcmode="lin" valueType="num">
                                      <p:cBhvr additive="base">
                                        <p:cTn id="25" dur="500" fill="hold"/>
                                        <p:tgtEl>
                                          <p:spTgt spid="18">
                                            <p:graphicEl>
                                              <a:dgm id="{055477D4-3CB6-48DA-AAF6-E1369D959362}"/>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graphicEl>
                                              <a:dgm id="{055477D4-3CB6-48DA-AAF6-E1369D959362}"/>
                                            </p:graphic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8">
                                            <p:graphicEl>
                                              <a:dgm id="{7CF32EE2-FFC7-4E34-834C-34295D724BFC}"/>
                                            </p:graphicEl>
                                          </p:spTgt>
                                        </p:tgtEl>
                                        <p:attrNameLst>
                                          <p:attrName>style.visibility</p:attrName>
                                        </p:attrNameLst>
                                      </p:cBhvr>
                                      <p:to>
                                        <p:strVal val="visible"/>
                                      </p:to>
                                    </p:set>
                                    <p:anim calcmode="lin" valueType="num">
                                      <p:cBhvr additive="base">
                                        <p:cTn id="31" dur="500" fill="hold"/>
                                        <p:tgtEl>
                                          <p:spTgt spid="18">
                                            <p:graphicEl>
                                              <a:dgm id="{7CF32EE2-FFC7-4E34-834C-34295D724BFC}"/>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
                                            <p:graphicEl>
                                              <a:dgm id="{7CF32EE2-FFC7-4E34-834C-34295D724BFC}"/>
                                            </p:graphic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8">
                                            <p:graphicEl>
                                              <a:dgm id="{A649006A-D1A5-4853-BEF5-3C13E9E4F18F}"/>
                                            </p:graphicEl>
                                          </p:spTgt>
                                        </p:tgtEl>
                                        <p:attrNameLst>
                                          <p:attrName>style.visibility</p:attrName>
                                        </p:attrNameLst>
                                      </p:cBhvr>
                                      <p:to>
                                        <p:strVal val="visible"/>
                                      </p:to>
                                    </p:set>
                                    <p:anim calcmode="lin" valueType="num">
                                      <p:cBhvr additive="base">
                                        <p:cTn id="37" dur="500" fill="hold"/>
                                        <p:tgtEl>
                                          <p:spTgt spid="18">
                                            <p:graphicEl>
                                              <a:dgm id="{A649006A-D1A5-4853-BEF5-3C13E9E4F18F}"/>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
                                            <p:graphicEl>
                                              <a:dgm id="{A649006A-D1A5-4853-BEF5-3C13E9E4F18F}"/>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Dgm bld="lvlOne"/>
        </p:bldSub>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988840"/>
            <a:ext cx="7772400" cy="4392488"/>
          </a:xfrm>
        </p:spPr>
        <p:txBody>
          <a:bodyPr>
            <a:normAutofit fontScale="90000"/>
          </a:bodyPr>
          <a:lstStyle/>
          <a:p>
            <a:r>
              <a:rPr lang="tr-TR" sz="2800" dirty="0" smtClean="0">
                <a:solidFill>
                  <a:schemeClr val="tx1"/>
                </a:solidFill>
              </a:rPr>
              <a:t>Şimdi benim sizin çocuğunuz olduğumu düşünün. Her gün saat 18:00 civarı eve geliyordum, bugün geciktim.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Saat 20:00 oldu ve hala gelmedim. Merak ediyorsunuz. Sağa sola telefon açıyorsunuz. Benden haber yok.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Aramak için tam evden çıkacaksınız ben geliyorum. Buyurun bana ne söylersiniz?  </a:t>
            </a:r>
            <a:endParaRPr lang="tr-TR" sz="2800" dirty="0">
              <a:solidFill>
                <a:schemeClr val="tx1"/>
              </a:solidFill>
            </a:endParaRPr>
          </a:p>
        </p:txBody>
      </p:sp>
      <p:sp>
        <p:nvSpPr>
          <p:cNvPr id="3" name="2 İçerik Yer Tutucusu"/>
          <p:cNvSpPr>
            <a:spLocks noGrp="1"/>
          </p:cNvSpPr>
          <p:nvPr>
            <p:ph idx="1"/>
          </p:nvPr>
        </p:nvSpPr>
        <p:spPr>
          <a:xfrm>
            <a:off x="914400" y="4005064"/>
            <a:ext cx="7772400" cy="2350496"/>
          </a:xfrm>
        </p:spPr>
        <p:txBody>
          <a:bodyPr/>
          <a:lstStyle/>
          <a:p>
            <a:endParaRPr lang="tr-TR" dirty="0" smtClean="0"/>
          </a:p>
          <a:p>
            <a:endParaRPr lang="tr-TR" dirty="0"/>
          </a:p>
        </p:txBody>
      </p:sp>
      <p:sp>
        <p:nvSpPr>
          <p:cNvPr id="5" name="4 Slayt Numarası Yer Tutucusu"/>
          <p:cNvSpPr>
            <a:spLocks noGrp="1"/>
          </p:cNvSpPr>
          <p:nvPr>
            <p:ph type="sldNum" sz="quarter" idx="12"/>
          </p:nvPr>
        </p:nvSpPr>
        <p:spPr/>
        <p:txBody>
          <a:bodyPr/>
          <a:lstStyle/>
          <a:p>
            <a:fld id="{F44F2153-84CF-4FEB-BF4A-4A52B6EDDEB1}" type="slidenum">
              <a:rPr lang="tr-TR" smtClean="0"/>
              <a:pPr/>
              <a:t>49</a:t>
            </a:fld>
            <a:endParaRPr lang="tr-TR"/>
          </a:p>
        </p:txBody>
      </p:sp>
      <p:sp>
        <p:nvSpPr>
          <p:cNvPr id="4" name="3 Metin kutusu"/>
          <p:cNvSpPr txBox="1"/>
          <p:nvPr/>
        </p:nvSpPr>
        <p:spPr>
          <a:xfrm>
            <a:off x="539552" y="764704"/>
            <a:ext cx="7992888" cy="1446550"/>
          </a:xfrm>
          <a:prstGeom prst="rect">
            <a:avLst/>
          </a:prstGeom>
          <a:noFill/>
        </p:spPr>
        <p:txBody>
          <a:bodyPr wrap="square" rtlCol="0">
            <a:spAutoFit/>
          </a:bodyPr>
          <a:lstStyle/>
          <a:p>
            <a:r>
              <a:rPr lang="tr-TR" sz="4400" dirty="0" smtClean="0">
                <a:solidFill>
                  <a:srgbClr val="C00000"/>
                </a:solidFill>
              </a:rPr>
              <a:t>Bir de Ben dili Kullanarak Çözelim</a:t>
            </a:r>
            <a:endParaRPr lang="tr-TR" sz="4400" dirty="0">
              <a:solidFill>
                <a:srgbClr val="C00000"/>
              </a:solidFill>
            </a:endParaRPr>
          </a:p>
        </p:txBody>
      </p:sp>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14400" y="692696"/>
            <a:ext cx="7772400" cy="5662864"/>
          </a:xfrm>
        </p:spPr>
        <p:txBody>
          <a:bodyPr>
            <a:normAutofit/>
          </a:bodyPr>
          <a:lstStyle/>
          <a:p>
            <a:endParaRPr lang="tr-TR" dirty="0" smtClean="0"/>
          </a:p>
          <a:p>
            <a:endParaRPr lang="tr-TR" dirty="0" smtClean="0"/>
          </a:p>
          <a:p>
            <a:r>
              <a:rPr lang="tr-TR" sz="3600" b="1" dirty="0" smtClean="0"/>
              <a:t>Etkili İletişim Becerileri Nelerdir?</a:t>
            </a:r>
          </a:p>
          <a:p>
            <a:pPr>
              <a:buNone/>
            </a:pPr>
            <a:endParaRPr lang="tr-TR" sz="3600" b="1" dirty="0" smtClean="0"/>
          </a:p>
          <a:p>
            <a:pPr>
              <a:buNone/>
            </a:pPr>
            <a:endParaRPr lang="tr-TR" sz="3600" b="1" dirty="0" smtClean="0"/>
          </a:p>
          <a:p>
            <a:r>
              <a:rPr lang="tr-TR" sz="3600" b="1" dirty="0" smtClean="0"/>
              <a:t>Peki kendimizle konuştuğumuzda da iletişim kurmuş olur muyuz?</a:t>
            </a:r>
            <a:endParaRPr lang="tr-TR" sz="3600" b="1"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5</a:t>
            </a:fld>
            <a:endParaRPr lang="tr-T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988840"/>
            <a:ext cx="7772400" cy="4392488"/>
          </a:xfrm>
        </p:spPr>
        <p:txBody>
          <a:bodyPr/>
          <a:lstStyle/>
          <a:p>
            <a:r>
              <a:rPr lang="tr-TR" sz="2800" dirty="0" smtClean="0">
                <a:solidFill>
                  <a:schemeClr val="tx1"/>
                </a:solidFill>
              </a:rPr>
              <a:t>İş yerinde arkadaşınız her gün işe geç gelerek yapılacak işlerin daha fazlasını sizin yapmanıza sebep oluyor. İşlerin yürümediğini gören hizmet alan kesim ve personel sorumlusu durumu fark ediyor.</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Problemi çözmek için uygun ben dili nedir?</a:t>
            </a:r>
            <a:endParaRPr lang="tr-TR" sz="2800" dirty="0">
              <a:solidFill>
                <a:schemeClr val="tx1"/>
              </a:solidFill>
            </a:endParaRPr>
          </a:p>
        </p:txBody>
      </p:sp>
      <p:sp>
        <p:nvSpPr>
          <p:cNvPr id="3" name="2 İçerik Yer Tutucusu"/>
          <p:cNvSpPr>
            <a:spLocks noGrp="1"/>
          </p:cNvSpPr>
          <p:nvPr>
            <p:ph idx="1"/>
          </p:nvPr>
        </p:nvSpPr>
        <p:spPr>
          <a:xfrm>
            <a:off x="914400" y="4005064"/>
            <a:ext cx="7772400" cy="2350496"/>
          </a:xfrm>
        </p:spPr>
        <p:txBody>
          <a:bodyPr/>
          <a:lstStyle/>
          <a:p>
            <a:endParaRPr lang="tr-TR" dirty="0" smtClean="0"/>
          </a:p>
          <a:p>
            <a:endParaRPr lang="tr-TR" dirty="0"/>
          </a:p>
        </p:txBody>
      </p:sp>
      <p:sp>
        <p:nvSpPr>
          <p:cNvPr id="5" name="4 Slayt Numarası Yer Tutucusu"/>
          <p:cNvSpPr>
            <a:spLocks noGrp="1"/>
          </p:cNvSpPr>
          <p:nvPr>
            <p:ph type="sldNum" sz="quarter" idx="12"/>
          </p:nvPr>
        </p:nvSpPr>
        <p:spPr/>
        <p:txBody>
          <a:bodyPr/>
          <a:lstStyle/>
          <a:p>
            <a:fld id="{F44F2153-84CF-4FEB-BF4A-4A52B6EDDEB1}" type="slidenum">
              <a:rPr lang="tr-TR" smtClean="0"/>
              <a:pPr/>
              <a:t>50</a:t>
            </a:fld>
            <a:endParaRPr lang="tr-TR"/>
          </a:p>
        </p:txBody>
      </p:sp>
      <p:sp>
        <p:nvSpPr>
          <p:cNvPr id="4" name="3 Metin kutusu"/>
          <p:cNvSpPr txBox="1"/>
          <p:nvPr/>
        </p:nvSpPr>
        <p:spPr>
          <a:xfrm>
            <a:off x="539552" y="764704"/>
            <a:ext cx="7992888" cy="1446550"/>
          </a:xfrm>
          <a:prstGeom prst="rect">
            <a:avLst/>
          </a:prstGeom>
          <a:noFill/>
        </p:spPr>
        <p:txBody>
          <a:bodyPr wrap="square" rtlCol="0">
            <a:spAutoFit/>
          </a:bodyPr>
          <a:lstStyle/>
          <a:p>
            <a:r>
              <a:rPr lang="tr-TR" sz="4400" dirty="0" smtClean="0">
                <a:solidFill>
                  <a:srgbClr val="C00000"/>
                </a:solidFill>
              </a:rPr>
              <a:t>Bir de Ben dili Kullanarak Çözelim</a:t>
            </a:r>
            <a:endParaRPr lang="tr-TR" sz="4400" dirty="0">
              <a:solidFill>
                <a:srgbClr val="C00000"/>
              </a:solidFill>
            </a:endParaRPr>
          </a:p>
        </p:txBody>
      </p:sp>
    </p:spTree>
  </p:cSld>
  <p:clrMapOvr>
    <a:masterClrMapping/>
  </p:clrMapOvr>
  <p:transition spd="slow">
    <p:wipe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Mola Zamanı</a:t>
            </a:r>
            <a:endParaRPr lang="tr-TR" dirty="0"/>
          </a:p>
        </p:txBody>
      </p:sp>
      <p:pic>
        <p:nvPicPr>
          <p:cNvPr id="4" name="3 İçerik Yer Tutucusu" descr="101096_Untitled-1.jpg"/>
          <p:cNvPicPr>
            <a:picLocks noGrp="1" noChangeAspect="1"/>
          </p:cNvPicPr>
          <p:nvPr>
            <p:ph idx="1"/>
          </p:nvPr>
        </p:nvPicPr>
        <p:blipFill>
          <a:blip r:embed="rId2" cstate="print"/>
          <a:stretch>
            <a:fillRect/>
          </a:stretch>
        </p:blipFill>
        <p:spPr>
          <a:xfrm>
            <a:off x="1423194" y="1347787"/>
            <a:ext cx="6343650" cy="2552700"/>
          </a:xfrm>
        </p:spPr>
      </p:pic>
      <p:sp>
        <p:nvSpPr>
          <p:cNvPr id="5" name="4 Slayt Numarası Yer Tutucusu"/>
          <p:cNvSpPr>
            <a:spLocks noGrp="1"/>
          </p:cNvSpPr>
          <p:nvPr>
            <p:ph type="sldNum" sz="quarter" idx="12"/>
          </p:nvPr>
        </p:nvSpPr>
        <p:spPr/>
        <p:txBody>
          <a:bodyPr/>
          <a:lstStyle/>
          <a:p>
            <a:fld id="{F44F2153-84CF-4FEB-BF4A-4A52B6EDDEB1}" type="slidenum">
              <a:rPr lang="tr-TR" smtClean="0"/>
              <a:pPr/>
              <a:t>51</a:t>
            </a:fld>
            <a:endParaRPr lang="tr-T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17411"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17412"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17413"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dirty="0">
                <a:solidFill>
                  <a:schemeClr val="accent1"/>
                </a:solidFill>
              </a:rPr>
              <a:t>KAZAN KAZAN YÖNTEMİ</a:t>
            </a:r>
          </a:p>
        </p:txBody>
      </p:sp>
      <p:graphicFrame>
        <p:nvGraphicFramePr>
          <p:cNvPr id="7" name="6 Diyagram"/>
          <p:cNvGraphicFramePr/>
          <p:nvPr/>
        </p:nvGraphicFramePr>
        <p:xfrm>
          <a:off x="1362075" y="2255983"/>
          <a:ext cx="6527800" cy="424959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7 Slayt Numarası Yer Tutucusu"/>
          <p:cNvSpPr>
            <a:spLocks noGrp="1"/>
          </p:cNvSpPr>
          <p:nvPr>
            <p:ph type="sldNum" sz="quarter" idx="12"/>
          </p:nvPr>
        </p:nvSpPr>
        <p:spPr/>
        <p:txBody>
          <a:bodyPr/>
          <a:lstStyle/>
          <a:p>
            <a:fld id="{F44F2153-84CF-4FEB-BF4A-4A52B6EDDEB1}" type="slidenum">
              <a:rPr lang="tr-TR" smtClean="0"/>
              <a:pPr/>
              <a:t>52</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graphicEl>
                                              <a:dgm id="{B9E530E9-2B35-4A73-8272-3BBB91946511}"/>
                                            </p:graphicEl>
                                          </p:spTgt>
                                        </p:tgtEl>
                                        <p:attrNameLst>
                                          <p:attrName>style.visibility</p:attrName>
                                        </p:attrNameLst>
                                      </p:cBhvr>
                                      <p:to>
                                        <p:strVal val="visible"/>
                                      </p:to>
                                    </p:set>
                                    <p:anim calcmode="lin" valueType="num">
                                      <p:cBhvr additive="base">
                                        <p:cTn id="7" dur="500" fill="hold"/>
                                        <p:tgtEl>
                                          <p:spTgt spid="7">
                                            <p:graphicEl>
                                              <a:dgm id="{B9E530E9-2B35-4A73-8272-3BBB91946511}"/>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graphicEl>
                                              <a:dgm id="{B9E530E9-2B35-4A73-8272-3BBB91946511}"/>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graphicEl>
                                              <a:dgm id="{FAA6E5F2-7CCD-40F8-B3C8-0D8A5B383C42}"/>
                                            </p:graphicEl>
                                          </p:spTgt>
                                        </p:tgtEl>
                                        <p:attrNameLst>
                                          <p:attrName>style.visibility</p:attrName>
                                        </p:attrNameLst>
                                      </p:cBhvr>
                                      <p:to>
                                        <p:strVal val="visible"/>
                                      </p:to>
                                    </p:set>
                                    <p:anim calcmode="lin" valueType="num">
                                      <p:cBhvr additive="base">
                                        <p:cTn id="13" dur="500" fill="hold"/>
                                        <p:tgtEl>
                                          <p:spTgt spid="7">
                                            <p:graphicEl>
                                              <a:dgm id="{FAA6E5F2-7CCD-40F8-B3C8-0D8A5B383C42}"/>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graphicEl>
                                              <a:dgm id="{FAA6E5F2-7CCD-40F8-B3C8-0D8A5B383C42}"/>
                                            </p:graphic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graphicEl>
                                              <a:dgm id="{0D9A584D-CAA3-41AE-ABE6-495B5ADF92D2}"/>
                                            </p:graphicEl>
                                          </p:spTgt>
                                        </p:tgtEl>
                                        <p:attrNameLst>
                                          <p:attrName>style.visibility</p:attrName>
                                        </p:attrNameLst>
                                      </p:cBhvr>
                                      <p:to>
                                        <p:strVal val="visible"/>
                                      </p:to>
                                    </p:set>
                                    <p:anim calcmode="lin" valueType="num">
                                      <p:cBhvr additive="base">
                                        <p:cTn id="19" dur="500" fill="hold"/>
                                        <p:tgtEl>
                                          <p:spTgt spid="7">
                                            <p:graphicEl>
                                              <a:dgm id="{0D9A584D-CAA3-41AE-ABE6-495B5ADF92D2}"/>
                                            </p:graphic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graphicEl>
                                              <a:dgm id="{0D9A584D-CAA3-41AE-ABE6-495B5ADF92D2}"/>
                                            </p:graphic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graphicEl>
                                              <a:dgm id="{5864C197-152C-4529-B363-DF6670D4E17C}"/>
                                            </p:graphicEl>
                                          </p:spTgt>
                                        </p:tgtEl>
                                        <p:attrNameLst>
                                          <p:attrName>style.visibility</p:attrName>
                                        </p:attrNameLst>
                                      </p:cBhvr>
                                      <p:to>
                                        <p:strVal val="visible"/>
                                      </p:to>
                                    </p:set>
                                    <p:anim calcmode="lin" valueType="num">
                                      <p:cBhvr additive="base">
                                        <p:cTn id="25" dur="500" fill="hold"/>
                                        <p:tgtEl>
                                          <p:spTgt spid="7">
                                            <p:graphicEl>
                                              <a:dgm id="{5864C197-152C-4529-B363-DF6670D4E17C}"/>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graphicEl>
                                              <a:dgm id="{5864C197-152C-4529-B363-DF6670D4E17C}"/>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graphicEl>
                                              <a:dgm id="{2D6A4B86-72C3-43C7-9C78-EDD115A148E4}"/>
                                            </p:graphicEl>
                                          </p:spTgt>
                                        </p:tgtEl>
                                        <p:attrNameLst>
                                          <p:attrName>style.visibility</p:attrName>
                                        </p:attrNameLst>
                                      </p:cBhvr>
                                      <p:to>
                                        <p:strVal val="visible"/>
                                      </p:to>
                                    </p:set>
                                    <p:anim calcmode="lin" valueType="num">
                                      <p:cBhvr additive="base">
                                        <p:cTn id="31" dur="500" fill="hold"/>
                                        <p:tgtEl>
                                          <p:spTgt spid="7">
                                            <p:graphicEl>
                                              <a:dgm id="{2D6A4B86-72C3-43C7-9C78-EDD115A148E4}"/>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graphicEl>
                                              <a:dgm id="{2D6A4B86-72C3-43C7-9C78-EDD115A148E4}"/>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
                                            <p:graphicEl>
                                              <a:dgm id="{1184A4B6-D096-4A70-9FD7-5B3AF6714241}"/>
                                            </p:graphicEl>
                                          </p:spTgt>
                                        </p:tgtEl>
                                        <p:attrNameLst>
                                          <p:attrName>style.visibility</p:attrName>
                                        </p:attrNameLst>
                                      </p:cBhvr>
                                      <p:to>
                                        <p:strVal val="visible"/>
                                      </p:to>
                                    </p:set>
                                    <p:anim calcmode="lin" valueType="num">
                                      <p:cBhvr additive="base">
                                        <p:cTn id="37" dur="500" fill="hold"/>
                                        <p:tgtEl>
                                          <p:spTgt spid="7">
                                            <p:graphicEl>
                                              <a:dgm id="{1184A4B6-D096-4A70-9FD7-5B3AF6714241}"/>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graphicEl>
                                              <a:dgm id="{1184A4B6-D096-4A70-9FD7-5B3AF6714241}"/>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
                                            <p:graphicEl>
                                              <a:dgm id="{74F4F5C2-4E14-4C85-A1AA-CC08531CD787}"/>
                                            </p:graphicEl>
                                          </p:spTgt>
                                        </p:tgtEl>
                                        <p:attrNameLst>
                                          <p:attrName>style.visibility</p:attrName>
                                        </p:attrNameLst>
                                      </p:cBhvr>
                                      <p:to>
                                        <p:strVal val="visible"/>
                                      </p:to>
                                    </p:set>
                                    <p:anim calcmode="lin" valueType="num">
                                      <p:cBhvr additive="base">
                                        <p:cTn id="43" dur="500" fill="hold"/>
                                        <p:tgtEl>
                                          <p:spTgt spid="7">
                                            <p:graphicEl>
                                              <a:dgm id="{74F4F5C2-4E14-4C85-A1AA-CC08531CD787}"/>
                                            </p:graphic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
                                            <p:graphicEl>
                                              <a:dgm id="{74F4F5C2-4E14-4C85-A1AA-CC08531CD787}"/>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18435"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18436"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18437"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1. TANIMLAMA</a:t>
            </a:r>
          </a:p>
        </p:txBody>
      </p:sp>
      <p:sp>
        <p:nvSpPr>
          <p:cNvPr id="8" name="Rectangle 3"/>
          <p:cNvSpPr txBox="1">
            <a:spLocks noChangeArrowheads="1"/>
          </p:cNvSpPr>
          <p:nvPr/>
        </p:nvSpPr>
        <p:spPr>
          <a:xfrm>
            <a:off x="590550" y="2362200"/>
            <a:ext cx="8229600" cy="3670300"/>
          </a:xfrm>
          <a:prstGeom prst="rect">
            <a:avLst/>
          </a:prstGeom>
        </p:spPr>
        <p:txBody>
          <a:bodyPr anchor="ctr"/>
          <a:lstStyle/>
          <a:p>
            <a:pPr marL="342900" indent="-342900" defTabSz="914400" eaLnBrk="0" hangingPunct="0">
              <a:spcBef>
                <a:spcPts val="1200"/>
              </a:spcBef>
              <a:buFont typeface="Arial" pitchFamily="34" charset="0"/>
              <a:buChar char="•"/>
            </a:pPr>
            <a:r>
              <a:rPr lang="tr-TR" sz="2600" b="1" dirty="0">
                <a:latin typeface="Calibri" pitchFamily="34" charset="0"/>
              </a:rPr>
              <a:t>Bu basamağın en temel amacı tarafların ihtiyaçlarının net olarak ortaya koymasıdır. </a:t>
            </a:r>
          </a:p>
          <a:p>
            <a:pPr marL="342900" indent="-342900" defTabSz="914400" eaLnBrk="0" hangingPunct="0">
              <a:spcBef>
                <a:spcPts val="1200"/>
              </a:spcBef>
              <a:buFont typeface="Arial" pitchFamily="34" charset="0"/>
              <a:buChar char="•"/>
            </a:pPr>
            <a:r>
              <a:rPr lang="tr-TR" sz="2600" b="1" dirty="0">
                <a:latin typeface="Calibri" pitchFamily="34" charset="0"/>
              </a:rPr>
              <a:t>Bu nedenle öncellikle </a:t>
            </a:r>
            <a:r>
              <a:rPr lang="tr-TR" sz="2600" b="1" dirty="0">
                <a:solidFill>
                  <a:srgbClr val="FF0000"/>
                </a:solidFill>
                <a:latin typeface="Calibri" pitchFamily="34" charset="0"/>
              </a:rPr>
              <a:t>ben dilini </a:t>
            </a:r>
            <a:r>
              <a:rPr lang="tr-TR" sz="2600" b="1" dirty="0">
                <a:latin typeface="Calibri" pitchFamily="34" charset="0"/>
              </a:rPr>
              <a:t>kullanmak önemlidir.</a:t>
            </a:r>
          </a:p>
          <a:p>
            <a:pPr marL="342900" indent="-342900" defTabSz="914400" eaLnBrk="0" hangingPunct="0">
              <a:spcBef>
                <a:spcPts val="1200"/>
              </a:spcBef>
              <a:buFont typeface="Arial" pitchFamily="34" charset="0"/>
              <a:buChar char="•"/>
            </a:pPr>
            <a:r>
              <a:rPr lang="tr-TR" sz="2600" b="1" dirty="0">
                <a:latin typeface="Calibri" pitchFamily="34" charset="0"/>
              </a:rPr>
              <a:t> </a:t>
            </a:r>
            <a:r>
              <a:rPr lang="tr-TR" sz="2600" b="1" dirty="0">
                <a:solidFill>
                  <a:srgbClr val="FF0000"/>
                </a:solidFill>
                <a:latin typeface="Calibri" pitchFamily="34" charset="0"/>
              </a:rPr>
              <a:t>Etkin dinleme </a:t>
            </a:r>
            <a:r>
              <a:rPr lang="tr-TR" sz="2600" b="1" dirty="0">
                <a:latin typeface="Calibri" pitchFamily="34" charset="0"/>
              </a:rPr>
              <a:t>yöntemini kullanarak karşınızdaki kişinin ihtiyaçlarını da belirlemesine yardımcı olun.</a:t>
            </a:r>
            <a:endParaRPr lang="tr-TR" sz="2600" dirty="0">
              <a:latin typeface="Calibri" pitchFamily="34" charset="0"/>
            </a:endParaRPr>
          </a:p>
        </p:txBody>
      </p:sp>
      <p:sp>
        <p:nvSpPr>
          <p:cNvPr id="7" name="6 Slayt Numarası Yer Tutucusu"/>
          <p:cNvSpPr>
            <a:spLocks noGrp="1"/>
          </p:cNvSpPr>
          <p:nvPr>
            <p:ph type="sldNum" sz="quarter" idx="12"/>
          </p:nvPr>
        </p:nvSpPr>
        <p:spPr/>
        <p:txBody>
          <a:bodyPr/>
          <a:lstStyle/>
          <a:p>
            <a:fld id="{F44F2153-84CF-4FEB-BF4A-4A52B6EDDEB1}" type="slidenum">
              <a:rPr lang="tr-TR" smtClean="0"/>
              <a:pPr/>
              <a:t>53</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19459"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19460"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19461"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2. ÇÖZÜM ÖNERİLERİ OLUŞTURMA</a:t>
            </a:r>
          </a:p>
        </p:txBody>
      </p:sp>
      <p:sp>
        <p:nvSpPr>
          <p:cNvPr id="8" name="Rectangle 3"/>
          <p:cNvSpPr txBox="1">
            <a:spLocks noChangeArrowheads="1"/>
          </p:cNvSpPr>
          <p:nvPr/>
        </p:nvSpPr>
        <p:spPr>
          <a:xfrm>
            <a:off x="590550" y="2362200"/>
            <a:ext cx="8229600" cy="3670300"/>
          </a:xfrm>
          <a:prstGeom prst="rect">
            <a:avLst/>
          </a:prstGeom>
        </p:spPr>
        <p:txBody>
          <a:bodyPr anchor="ctr"/>
          <a:lstStyle/>
          <a:p>
            <a:pPr marL="355600" indent="-355600">
              <a:spcBef>
                <a:spcPts val="1200"/>
              </a:spcBef>
              <a:buFont typeface="Arial" pitchFamily="34" charset="0"/>
              <a:buChar char="•"/>
            </a:pPr>
            <a:r>
              <a:rPr lang="tr-TR" sz="2600" b="1" dirty="0">
                <a:latin typeface="Calibri" pitchFamily="34" charset="0"/>
              </a:rPr>
              <a:t>Karşılıklı ihtiyaçlara yönelik çözüm önerilerinin üretildiği basamaktır. </a:t>
            </a:r>
          </a:p>
          <a:p>
            <a:pPr marL="355600" indent="-355600">
              <a:spcBef>
                <a:spcPts val="1200"/>
              </a:spcBef>
              <a:buFont typeface="Arial" pitchFamily="34" charset="0"/>
              <a:buChar char="•"/>
            </a:pPr>
            <a:r>
              <a:rPr lang="tr-TR" sz="2600" b="1" dirty="0">
                <a:latin typeface="Calibri" pitchFamily="34" charset="0"/>
              </a:rPr>
              <a:t>İki taraf da kabul edilebilir seçenekler sunar. </a:t>
            </a:r>
          </a:p>
          <a:p>
            <a:pPr marL="355600" indent="-355600">
              <a:spcBef>
                <a:spcPts val="1200"/>
              </a:spcBef>
              <a:buFont typeface="Arial" pitchFamily="34" charset="0"/>
              <a:buChar char="•"/>
            </a:pPr>
            <a:r>
              <a:rPr lang="tr-TR" sz="2600" b="1" dirty="0">
                <a:latin typeface="Calibri" pitchFamily="34" charset="0"/>
              </a:rPr>
              <a:t>Bu seçenekleri iki tarafın da öncelikle kendi başına oluşturması önemlidir.</a:t>
            </a:r>
          </a:p>
        </p:txBody>
      </p:sp>
      <p:sp>
        <p:nvSpPr>
          <p:cNvPr id="7" name="6 Slayt Numarası Yer Tutucusu"/>
          <p:cNvSpPr>
            <a:spLocks noGrp="1"/>
          </p:cNvSpPr>
          <p:nvPr>
            <p:ph type="sldNum" sz="quarter" idx="12"/>
          </p:nvPr>
        </p:nvSpPr>
        <p:spPr/>
        <p:txBody>
          <a:bodyPr/>
          <a:lstStyle/>
          <a:p>
            <a:fld id="{F44F2153-84CF-4FEB-BF4A-4A52B6EDDEB1}" type="slidenum">
              <a:rPr lang="tr-TR" smtClean="0"/>
              <a:pPr/>
              <a:t>54</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20483"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20484"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20485"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3. DEĞERLENDİRME</a:t>
            </a:r>
          </a:p>
        </p:txBody>
      </p:sp>
      <p:sp>
        <p:nvSpPr>
          <p:cNvPr id="8" name="Rectangle 3"/>
          <p:cNvSpPr txBox="1">
            <a:spLocks noChangeArrowheads="1"/>
          </p:cNvSpPr>
          <p:nvPr/>
        </p:nvSpPr>
        <p:spPr>
          <a:xfrm>
            <a:off x="590550" y="2362200"/>
            <a:ext cx="8229600" cy="3670300"/>
          </a:xfrm>
          <a:prstGeom prst="rect">
            <a:avLst/>
          </a:prstGeom>
        </p:spPr>
        <p:txBody>
          <a:bodyPr anchor="ctr"/>
          <a:lstStyle/>
          <a:p>
            <a:pPr marL="355600" indent="-355600">
              <a:spcBef>
                <a:spcPts val="1200"/>
              </a:spcBef>
              <a:buFont typeface="Arial" pitchFamily="34" charset="0"/>
              <a:buChar char="•"/>
            </a:pPr>
            <a:r>
              <a:rPr lang="tr-TR" sz="2600" b="1" dirty="0">
                <a:latin typeface="Calibri" pitchFamily="34" charset="0"/>
              </a:rPr>
              <a:t>Bu basamakta  taraflar dürüst olmalı ve kendilerine uymayan çözümleri söylemelidir</a:t>
            </a:r>
          </a:p>
          <a:p>
            <a:pPr marL="355600" indent="-355600">
              <a:spcBef>
                <a:spcPts val="1200"/>
              </a:spcBef>
              <a:buFont typeface="Arial" pitchFamily="34" charset="0"/>
              <a:buChar char="•"/>
            </a:pPr>
            <a:r>
              <a:rPr lang="tr-TR" sz="2600" b="1" dirty="0">
                <a:latin typeface="Calibri" pitchFamily="34" charset="0"/>
              </a:rPr>
              <a:t>"Ben bununla mutlu olmam."  veya  "Şu bana adil değilmiş gibi geliyor." gibi. </a:t>
            </a:r>
          </a:p>
          <a:p>
            <a:pPr marL="355600" indent="-355600">
              <a:spcBef>
                <a:spcPts val="1200"/>
              </a:spcBef>
              <a:buFont typeface="Arial" pitchFamily="34" charset="0"/>
              <a:buChar char="•"/>
            </a:pPr>
            <a:r>
              <a:rPr lang="tr-TR" sz="2600" b="1" dirty="0">
                <a:latin typeface="Calibri" pitchFamily="34" charset="0"/>
              </a:rPr>
              <a:t>Genel olarak elenen çözümlerden sonra 1-2 tane çözüm önerisi kalır.</a:t>
            </a:r>
          </a:p>
        </p:txBody>
      </p:sp>
      <p:sp>
        <p:nvSpPr>
          <p:cNvPr id="7" name="6 Slayt Numarası Yer Tutucusu"/>
          <p:cNvSpPr>
            <a:spLocks noGrp="1"/>
          </p:cNvSpPr>
          <p:nvPr>
            <p:ph type="sldNum" sz="quarter" idx="12"/>
          </p:nvPr>
        </p:nvSpPr>
        <p:spPr/>
        <p:txBody>
          <a:bodyPr/>
          <a:lstStyle/>
          <a:p>
            <a:fld id="{F44F2153-84CF-4FEB-BF4A-4A52B6EDDEB1}" type="slidenum">
              <a:rPr lang="tr-TR" smtClean="0"/>
              <a:pPr/>
              <a:t>55</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21507"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21508"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21509"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4. UYGUN ÇÖZÜMÜ SEÇME</a:t>
            </a:r>
          </a:p>
        </p:txBody>
      </p:sp>
      <p:sp>
        <p:nvSpPr>
          <p:cNvPr id="8" name="Rectangle 3"/>
          <p:cNvSpPr txBox="1">
            <a:spLocks noChangeArrowheads="1"/>
          </p:cNvSpPr>
          <p:nvPr/>
        </p:nvSpPr>
        <p:spPr>
          <a:xfrm>
            <a:off x="590550" y="2362200"/>
            <a:ext cx="8229600" cy="3670300"/>
          </a:xfrm>
          <a:prstGeom prst="rect">
            <a:avLst/>
          </a:prstGeom>
        </p:spPr>
        <p:txBody>
          <a:bodyPr anchor="ctr"/>
          <a:lstStyle/>
          <a:p>
            <a:pPr marL="355600" indent="-355600">
              <a:spcBef>
                <a:spcPts val="1200"/>
              </a:spcBef>
              <a:buFont typeface="Arial" pitchFamily="34" charset="0"/>
              <a:buChar char="•"/>
            </a:pPr>
            <a:r>
              <a:rPr lang="tr-TR" sz="2600" b="1" dirty="0">
                <a:latin typeface="Calibri" pitchFamily="34" charset="0"/>
              </a:rPr>
              <a:t>Tüm basamaklar izlendikten sonra en iyi çözüm önerisi zaten kendiliğinden ortaya çıkacaktır. </a:t>
            </a:r>
          </a:p>
          <a:p>
            <a:pPr marL="355600" indent="-355600">
              <a:spcBef>
                <a:spcPts val="1200"/>
              </a:spcBef>
              <a:buFont typeface="Arial" pitchFamily="34" charset="0"/>
              <a:buChar char="•"/>
            </a:pPr>
            <a:r>
              <a:rPr lang="tr-TR" sz="2600" b="1" dirty="0">
                <a:latin typeface="Calibri" pitchFamily="34" charset="0"/>
              </a:rPr>
              <a:t>Buradaki önemli nokta tarafların bu çözüme ikna olmuş olmaları ve çözümün karşılıklı ihtiyaçları en iyi karşılayan çözüm olmasıdır.</a:t>
            </a:r>
          </a:p>
        </p:txBody>
      </p:sp>
      <p:sp>
        <p:nvSpPr>
          <p:cNvPr id="7" name="6 Slayt Numarası Yer Tutucusu"/>
          <p:cNvSpPr>
            <a:spLocks noGrp="1"/>
          </p:cNvSpPr>
          <p:nvPr>
            <p:ph type="sldNum" sz="quarter" idx="12"/>
          </p:nvPr>
        </p:nvSpPr>
        <p:spPr/>
        <p:txBody>
          <a:bodyPr/>
          <a:lstStyle/>
          <a:p>
            <a:fld id="{F44F2153-84CF-4FEB-BF4A-4A52B6EDDEB1}" type="slidenum">
              <a:rPr lang="tr-TR" smtClean="0"/>
              <a:pPr/>
              <a:t>56</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22531"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22532"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22533"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5. KARAR VERME</a:t>
            </a:r>
          </a:p>
        </p:txBody>
      </p:sp>
      <p:sp>
        <p:nvSpPr>
          <p:cNvPr id="8" name="Rectangle 3"/>
          <p:cNvSpPr txBox="1">
            <a:spLocks noChangeArrowheads="1"/>
          </p:cNvSpPr>
          <p:nvPr/>
        </p:nvSpPr>
        <p:spPr>
          <a:xfrm>
            <a:off x="590550" y="2362200"/>
            <a:ext cx="8229600" cy="3670300"/>
          </a:xfrm>
          <a:prstGeom prst="rect">
            <a:avLst/>
          </a:prstGeom>
        </p:spPr>
        <p:txBody>
          <a:bodyPr anchor="ctr"/>
          <a:lstStyle/>
          <a:p>
            <a:pPr marL="355600" lvl="1" indent="-355600">
              <a:spcBef>
                <a:spcPts val="1200"/>
              </a:spcBef>
              <a:buFont typeface="Wingdings" pitchFamily="2" charset="2"/>
              <a:buChar char="§"/>
            </a:pPr>
            <a:r>
              <a:rPr lang="tr-TR" sz="2600" b="1" dirty="0">
                <a:latin typeface="Calibri" pitchFamily="34" charset="0"/>
              </a:rPr>
              <a:t>Anlaşmaya varılan kararın nasıl uygulanacağına bu basamakta karar verilir. </a:t>
            </a:r>
          </a:p>
          <a:p>
            <a:pPr marL="355600" lvl="1" indent="-355600">
              <a:spcBef>
                <a:spcPts val="1200"/>
              </a:spcBef>
              <a:buFont typeface="Wingdings" pitchFamily="2" charset="2"/>
              <a:buChar char="§"/>
            </a:pPr>
            <a:r>
              <a:rPr lang="tr-TR" sz="2600" b="1" dirty="0">
                <a:latin typeface="Calibri" pitchFamily="34" charset="0"/>
              </a:rPr>
              <a:t>"Ne zaman başlıyoruz?", "Kim neyi yapacak?" </a:t>
            </a:r>
          </a:p>
          <a:p>
            <a:pPr marL="355600" lvl="1" indent="-355600">
              <a:spcBef>
                <a:spcPts val="1200"/>
              </a:spcBef>
              <a:buFont typeface="Wingdings" pitchFamily="2" charset="2"/>
              <a:buChar char="§"/>
            </a:pPr>
            <a:r>
              <a:rPr lang="tr-TR" sz="2600" b="1" dirty="0">
                <a:latin typeface="Calibri" pitchFamily="34" charset="0"/>
              </a:rPr>
              <a:t>Uygulamada çıkabilecek sorunları önceden düşünmekte ve önlem almakta fayda var. Böylece birlikte bulduğunuz çözümün başarısızlığa uğrama şansı çok azalır.</a:t>
            </a:r>
          </a:p>
        </p:txBody>
      </p:sp>
      <p:sp>
        <p:nvSpPr>
          <p:cNvPr id="7" name="6 Slayt Numarası Yer Tutucusu"/>
          <p:cNvSpPr>
            <a:spLocks noGrp="1"/>
          </p:cNvSpPr>
          <p:nvPr>
            <p:ph type="sldNum" sz="quarter" idx="12"/>
          </p:nvPr>
        </p:nvSpPr>
        <p:spPr/>
        <p:txBody>
          <a:bodyPr/>
          <a:lstStyle/>
          <a:p>
            <a:fld id="{F44F2153-84CF-4FEB-BF4A-4A52B6EDDEB1}" type="slidenum">
              <a:rPr lang="tr-TR" smtClean="0"/>
              <a:pPr/>
              <a:t>57</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linds(horizontal)">
                                      <p:cBhvr>
                                        <p:cTn id="10" dur="500"/>
                                        <p:tgtEl>
                                          <p:spTgt spid="8">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blinds(horizontal)">
                                      <p:cBhvr>
                                        <p:cTn id="1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4"/>
          <p:cNvSpPr>
            <a:spLocks noChangeArrowheads="1"/>
          </p:cNvSpPr>
          <p:nvPr/>
        </p:nvSpPr>
        <p:spPr bwMode="auto">
          <a:xfrm>
            <a:off x="0" y="0"/>
            <a:ext cx="9144000" cy="6858000"/>
          </a:xfrm>
          <a:prstGeom prst="rect">
            <a:avLst/>
          </a:prstGeom>
          <a:solidFill>
            <a:srgbClr val="E40E62">
              <a:alpha val="25098"/>
            </a:srgbClr>
          </a:solidFill>
          <a:ln w="9525">
            <a:solidFill>
              <a:schemeClr val="tx1"/>
            </a:solidFill>
            <a:miter lim="800000"/>
            <a:headEnd/>
            <a:tailEnd/>
          </a:ln>
        </p:spPr>
        <p:txBody>
          <a:bodyPr wrap="none" anchor="ctr"/>
          <a:lstStyle/>
          <a:p>
            <a:endParaRPr lang="tr-TR">
              <a:solidFill>
                <a:srgbClr val="E40E62"/>
              </a:solidFill>
            </a:endParaRPr>
          </a:p>
        </p:txBody>
      </p:sp>
      <p:pic>
        <p:nvPicPr>
          <p:cNvPr id="23555" name="Picture 11"/>
          <p:cNvPicPr>
            <a:picLocks noChangeAspect="1"/>
          </p:cNvPicPr>
          <p:nvPr/>
        </p:nvPicPr>
        <p:blipFill>
          <a:blip r:embed="rId3" cstate="print"/>
          <a:srcRect/>
          <a:stretch>
            <a:fillRect/>
          </a:stretch>
        </p:blipFill>
        <p:spPr bwMode="auto">
          <a:xfrm>
            <a:off x="0" y="2362200"/>
            <a:ext cx="5384800" cy="4445000"/>
          </a:xfrm>
          <a:prstGeom prst="rect">
            <a:avLst/>
          </a:prstGeom>
          <a:noFill/>
          <a:ln w="9525">
            <a:noFill/>
            <a:miter lim="800000"/>
            <a:headEnd/>
            <a:tailEnd/>
          </a:ln>
        </p:spPr>
      </p:pic>
      <p:pic>
        <p:nvPicPr>
          <p:cNvPr id="23556" name="Picture 5"/>
          <p:cNvPicPr>
            <a:picLocks noChangeAspect="1"/>
          </p:cNvPicPr>
          <p:nvPr/>
        </p:nvPicPr>
        <p:blipFill>
          <a:blip r:embed="rId4" cstate="print"/>
          <a:srcRect/>
          <a:stretch>
            <a:fillRect/>
          </a:stretch>
        </p:blipFill>
        <p:spPr bwMode="auto">
          <a:xfrm>
            <a:off x="0" y="1588"/>
            <a:ext cx="3119438" cy="1966912"/>
          </a:xfrm>
          <a:prstGeom prst="rect">
            <a:avLst/>
          </a:prstGeom>
          <a:noFill/>
          <a:ln w="9525">
            <a:noFill/>
            <a:miter lim="800000"/>
            <a:headEnd/>
            <a:tailEnd/>
          </a:ln>
        </p:spPr>
      </p:pic>
      <p:sp>
        <p:nvSpPr>
          <p:cNvPr id="23557" name="Rectangle 15"/>
          <p:cNvSpPr>
            <a:spLocks noChangeArrowheads="1"/>
          </p:cNvSpPr>
          <p:nvPr/>
        </p:nvSpPr>
        <p:spPr bwMode="auto">
          <a:xfrm>
            <a:off x="3119438" y="1204913"/>
            <a:ext cx="6024562" cy="763587"/>
          </a:xfrm>
          <a:prstGeom prst="rect">
            <a:avLst/>
          </a:prstGeom>
          <a:solidFill>
            <a:schemeClr val="bg1"/>
          </a:solidFill>
          <a:ln w="9525">
            <a:noFill/>
            <a:miter lim="800000"/>
            <a:headEnd/>
            <a:tailEnd/>
          </a:ln>
        </p:spPr>
        <p:txBody>
          <a:bodyPr wrap="none" anchor="ctr"/>
          <a:lstStyle/>
          <a:p>
            <a:pPr algn="ctr" defTabSz="914400"/>
            <a:r>
              <a:rPr lang="tr-TR" sz="2600" b="1">
                <a:solidFill>
                  <a:schemeClr val="accent1"/>
                </a:solidFill>
              </a:rPr>
              <a:t>6. TAKİP ETME</a:t>
            </a:r>
          </a:p>
        </p:txBody>
      </p:sp>
      <p:sp>
        <p:nvSpPr>
          <p:cNvPr id="8" name="Rectangle 3"/>
          <p:cNvSpPr txBox="1">
            <a:spLocks noChangeArrowheads="1"/>
          </p:cNvSpPr>
          <p:nvPr/>
        </p:nvSpPr>
        <p:spPr>
          <a:xfrm>
            <a:off x="590550" y="2362200"/>
            <a:ext cx="8229600" cy="3670300"/>
          </a:xfrm>
          <a:prstGeom prst="rect">
            <a:avLst/>
          </a:prstGeom>
        </p:spPr>
        <p:txBody>
          <a:bodyPr anchor="ctr"/>
          <a:lstStyle/>
          <a:p>
            <a:pPr marL="355600" indent="-355600">
              <a:spcBef>
                <a:spcPts val="1200"/>
              </a:spcBef>
              <a:buFont typeface="Arial" pitchFamily="34" charset="0"/>
              <a:buChar char="•"/>
            </a:pPr>
            <a:r>
              <a:rPr lang="tr-TR" sz="2600" b="1" dirty="0">
                <a:latin typeface="Calibri" pitchFamily="34" charset="0"/>
              </a:rPr>
              <a:t>Sorunun uygulanmasının alacağı zaman da düşünülerek bir hafta, iki hafta veya belki de bir ay sonrası için bir tarih belirlenir. </a:t>
            </a:r>
          </a:p>
          <a:p>
            <a:pPr marL="355600" indent="-355600">
              <a:spcBef>
                <a:spcPts val="1200"/>
              </a:spcBef>
              <a:buFont typeface="Arial" pitchFamily="34" charset="0"/>
              <a:buChar char="•"/>
            </a:pPr>
            <a:r>
              <a:rPr lang="tr-TR" sz="2600" b="1" i="1" dirty="0">
                <a:latin typeface="Calibri" pitchFamily="34" charset="0"/>
              </a:rPr>
              <a:t>“Sorun çözülmüş mü? Taraflar çözümden memnun mu?” </a:t>
            </a:r>
            <a:r>
              <a:rPr lang="tr-TR" sz="2600" b="1" dirty="0">
                <a:latin typeface="Calibri" pitchFamily="34" charset="0"/>
              </a:rPr>
              <a:t>soruları tartışılır.</a:t>
            </a:r>
          </a:p>
        </p:txBody>
      </p:sp>
      <p:sp>
        <p:nvSpPr>
          <p:cNvPr id="7" name="6 Slayt Numarası Yer Tutucusu"/>
          <p:cNvSpPr>
            <a:spLocks noGrp="1"/>
          </p:cNvSpPr>
          <p:nvPr>
            <p:ph type="sldNum" sz="quarter" idx="12"/>
          </p:nvPr>
        </p:nvSpPr>
        <p:spPr/>
        <p:txBody>
          <a:bodyPr/>
          <a:lstStyle/>
          <a:p>
            <a:fld id="{F44F2153-84CF-4FEB-BF4A-4A52B6EDDEB1}" type="slidenum">
              <a:rPr lang="tr-TR" smtClean="0"/>
              <a:pPr/>
              <a:t>58</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Etkinlik;kazan-kazan Yöntemi</a:t>
            </a:r>
            <a:endParaRPr lang="tr-TR" dirty="0"/>
          </a:p>
        </p:txBody>
      </p:sp>
      <p:pic>
        <p:nvPicPr>
          <p:cNvPr id="4" name="3 İçerik Yer Tutucusu" descr="images1.jpg"/>
          <p:cNvPicPr>
            <a:picLocks noGrp="1" noChangeAspect="1"/>
          </p:cNvPicPr>
          <p:nvPr>
            <p:ph idx="1"/>
          </p:nvPr>
        </p:nvPicPr>
        <p:blipFill>
          <a:blip r:embed="rId3" cstate="print"/>
          <a:stretch>
            <a:fillRect/>
          </a:stretch>
        </p:blipFill>
        <p:spPr>
          <a:xfrm>
            <a:off x="1714480" y="500042"/>
            <a:ext cx="5832648" cy="3888432"/>
          </a:xfrm>
        </p:spPr>
      </p:pic>
      <p:sp>
        <p:nvSpPr>
          <p:cNvPr id="5" name="4 Slayt Numarası Yer Tutucusu"/>
          <p:cNvSpPr>
            <a:spLocks noGrp="1"/>
          </p:cNvSpPr>
          <p:nvPr>
            <p:ph type="sldNum" sz="quarter" idx="12"/>
          </p:nvPr>
        </p:nvSpPr>
        <p:spPr/>
        <p:txBody>
          <a:bodyPr/>
          <a:lstStyle/>
          <a:p>
            <a:fld id="{F44F2153-84CF-4FEB-BF4A-4A52B6EDDEB1}" type="slidenum">
              <a:rPr lang="tr-TR" smtClean="0"/>
              <a:pPr/>
              <a:t>59</a:t>
            </a:fld>
            <a:endParaRPr lang="tr-TR"/>
          </a:p>
        </p:txBody>
      </p:sp>
    </p:spTree>
  </p:cSld>
  <p:clrMapOvr>
    <a:masterClrMapping/>
  </p:clrMapOvr>
  <p:transition>
    <p:sndAc>
      <p:stSnd>
        <p:snd r:embed="rId2" name="applaus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Sen Kimsin?</a:t>
            </a:r>
            <a:endParaRPr lang="tr-TR" dirty="0"/>
          </a:p>
        </p:txBody>
      </p:sp>
      <p:pic>
        <p:nvPicPr>
          <p:cNvPr id="5" name="İçerik Yer Tutucusu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523456" y="1557337"/>
            <a:ext cx="2143125" cy="2133600"/>
          </a:xfrm>
        </p:spPr>
      </p:pic>
      <p:sp>
        <p:nvSpPr>
          <p:cNvPr id="4" name="Slayt Numarası Yer Tutucusu 3"/>
          <p:cNvSpPr>
            <a:spLocks noGrp="1"/>
          </p:cNvSpPr>
          <p:nvPr>
            <p:ph type="sldNum" sz="quarter" idx="12"/>
          </p:nvPr>
        </p:nvSpPr>
        <p:spPr/>
        <p:txBody>
          <a:bodyPr>
            <a:normAutofit/>
          </a:bodyPr>
          <a:lstStyle/>
          <a:p>
            <a:fld id="{F44F2153-84CF-4FEB-BF4A-4A52B6EDDEB1}" type="slidenum">
              <a:rPr lang="tr-TR" smtClean="0"/>
              <a:pPr/>
              <a:t>6</a:t>
            </a:fld>
            <a:endParaRPr lang="tr-TR"/>
          </a:p>
        </p:txBody>
      </p:sp>
    </p:spTree>
    <p:extLst>
      <p:ext uri="{BB962C8B-B14F-4D97-AF65-F5344CB8AC3E}">
        <p14:creationId xmlns="" xmlns:p14="http://schemas.microsoft.com/office/powerpoint/2010/main" val="701313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pPr>
              <a:buNone/>
            </a:pPr>
            <a:r>
              <a:rPr lang="tr-TR" sz="3200" dirty="0" smtClean="0">
                <a:solidFill>
                  <a:schemeClr val="bg2">
                    <a:lumMod val="40000"/>
                    <a:lumOff val="60000"/>
                  </a:schemeClr>
                </a:solidFill>
              </a:rPr>
              <a:t>    </a:t>
            </a:r>
            <a:r>
              <a:rPr lang="tr-TR" sz="3200" dirty="0" smtClean="0"/>
              <a:t>İş yerinde arkadaşınız her gün işe geç gelerek yapılacak işlerin daha fazlasını sizin yapmanıza sebep oluyor. İşlerin yürümediğini gören  personel ve yöneticiler durumu fark ediyor.</a:t>
            </a:r>
          </a:p>
          <a:p>
            <a:pPr>
              <a:buNone/>
            </a:pPr>
            <a:endParaRPr lang="tr-TR" sz="3200" dirty="0" smtClean="0"/>
          </a:p>
          <a:p>
            <a:pPr>
              <a:buNone/>
            </a:pPr>
            <a:r>
              <a:rPr lang="tr-TR" sz="3200" dirty="0" smtClean="0">
                <a:solidFill>
                  <a:srgbClr val="C00000"/>
                </a:solidFill>
              </a:rPr>
              <a:t>Kazan-Kazan Yöntemi kullanarak çözelim.</a:t>
            </a:r>
            <a:br>
              <a:rPr lang="tr-TR" sz="3200" dirty="0" smtClean="0">
                <a:solidFill>
                  <a:srgbClr val="C00000"/>
                </a:solidFill>
              </a:rPr>
            </a:br>
            <a:endParaRPr lang="tr-TR" dirty="0">
              <a:solidFill>
                <a:srgbClr val="C00000"/>
              </a:solidFill>
            </a:endParaRPr>
          </a:p>
        </p:txBody>
      </p:sp>
      <p:sp>
        <p:nvSpPr>
          <p:cNvPr id="4" name="3 Slayt Numarası Yer Tutucusu"/>
          <p:cNvSpPr>
            <a:spLocks noGrp="1"/>
          </p:cNvSpPr>
          <p:nvPr>
            <p:ph type="sldNum" sz="quarter" idx="12"/>
          </p:nvPr>
        </p:nvSpPr>
        <p:spPr/>
        <p:txBody>
          <a:bodyPr/>
          <a:lstStyle/>
          <a:p>
            <a:fld id="{F44F2153-84CF-4FEB-BF4A-4A52B6EDDEB1}" type="slidenum">
              <a:rPr lang="tr-TR" smtClean="0"/>
              <a:pPr/>
              <a:t>60</a:t>
            </a:fld>
            <a:endParaRPr lang="tr-T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30352"/>
            <a:ext cx="8329642" cy="5327540"/>
          </a:xfrm>
        </p:spPr>
        <p:txBody>
          <a:bodyPr>
            <a:normAutofit/>
          </a:bodyPr>
          <a:lstStyle/>
          <a:p>
            <a:pPr algn="ctr">
              <a:buNone/>
            </a:pPr>
            <a:endParaRPr lang="tr-TR" sz="3200" b="1" i="1" dirty="0" smtClean="0"/>
          </a:p>
          <a:p>
            <a:pPr algn="ctr"/>
            <a:endParaRPr lang="tr-TR" sz="3200" b="1" i="1" dirty="0" smtClean="0"/>
          </a:p>
          <a:p>
            <a:pPr algn="ctr"/>
            <a:r>
              <a:rPr lang="tr-TR" sz="3200" b="1" i="1" dirty="0" smtClean="0"/>
              <a:t>Sağlıklı ve bol iletişimli günler dileriz!!!  </a:t>
            </a:r>
            <a:r>
              <a:rPr lang="tr-TR" sz="3200" b="1" i="1" dirty="0" smtClean="0">
                <a:sym typeface="Wingdings" pitchFamily="2" charset="2"/>
              </a:rPr>
              <a:t></a:t>
            </a:r>
          </a:p>
          <a:p>
            <a:endParaRPr lang="tr-TR" sz="3200" b="1" i="1" dirty="0" smtClean="0">
              <a:solidFill>
                <a:schemeClr val="bg2">
                  <a:lumMod val="40000"/>
                  <a:lumOff val="60000"/>
                </a:schemeClr>
              </a:solidFill>
              <a:sym typeface="Wingdings" pitchFamily="2" charset="2"/>
            </a:endParaRPr>
          </a:p>
          <a:p>
            <a:endParaRPr lang="tr-TR" sz="3200" b="1" i="1" dirty="0" smtClean="0">
              <a:solidFill>
                <a:schemeClr val="bg2">
                  <a:lumMod val="40000"/>
                  <a:lumOff val="60000"/>
                </a:schemeClr>
              </a:solidFill>
              <a:sym typeface="Wingdings" pitchFamily="2" charset="2"/>
            </a:endParaRPr>
          </a:p>
        </p:txBody>
      </p:sp>
      <p:sp>
        <p:nvSpPr>
          <p:cNvPr id="4" name="3 Slayt Numarası Yer Tutucusu"/>
          <p:cNvSpPr>
            <a:spLocks noGrp="1"/>
          </p:cNvSpPr>
          <p:nvPr>
            <p:ph type="sldNum" sz="quarter" idx="12"/>
          </p:nvPr>
        </p:nvSpPr>
        <p:spPr/>
        <p:txBody>
          <a:bodyPr/>
          <a:lstStyle/>
          <a:p>
            <a:fld id="{F44F2153-84CF-4FEB-BF4A-4A52B6EDDEB1}" type="slidenum">
              <a:rPr lang="tr-TR" smtClean="0"/>
              <a:pPr/>
              <a:t>61</a:t>
            </a:fld>
            <a:endParaRPr lang="tr-T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30352"/>
            <a:ext cx="8329642" cy="5398978"/>
          </a:xfrm>
        </p:spPr>
        <p:txBody>
          <a:bodyPr/>
          <a:lstStyle/>
          <a:p>
            <a:pPr>
              <a:buNone/>
            </a:pPr>
            <a:endParaRPr lang="tr-TR" dirty="0" smtClean="0"/>
          </a:p>
          <a:p>
            <a:pPr>
              <a:buNone/>
            </a:pPr>
            <a:endParaRPr lang="tr-TR" dirty="0" smtClean="0"/>
          </a:p>
          <a:p>
            <a:pPr>
              <a:buNone/>
            </a:pPr>
            <a:r>
              <a:rPr lang="tr-TR" dirty="0" smtClean="0"/>
              <a:t>SÖKE REHBERLİK VE ARAŞTIRMA MERKEZİ</a:t>
            </a:r>
          </a:p>
          <a:p>
            <a:pPr>
              <a:buNone/>
            </a:pPr>
            <a:endParaRPr lang="tr-TR" dirty="0" smtClean="0"/>
          </a:p>
          <a:p>
            <a:pPr>
              <a:buNone/>
            </a:pPr>
            <a:endParaRPr lang="tr-TR" dirty="0" smtClean="0"/>
          </a:p>
          <a:p>
            <a:pPr algn="ctr">
              <a:buNone/>
            </a:pPr>
            <a:r>
              <a:rPr lang="tr-TR" dirty="0" smtClean="0"/>
              <a:t>PSİKOLOJİK DANIŞMAN </a:t>
            </a:r>
          </a:p>
          <a:p>
            <a:pPr algn="ctr">
              <a:buNone/>
            </a:pPr>
            <a:endParaRPr lang="tr-TR" dirty="0" smtClean="0"/>
          </a:p>
          <a:p>
            <a:pPr algn="ctr">
              <a:buNone/>
            </a:pPr>
            <a:r>
              <a:rPr lang="tr-TR" dirty="0" smtClean="0"/>
              <a:t>ESRA İLGİN </a:t>
            </a:r>
            <a:endParaRPr lang="tr-TR" dirty="0"/>
          </a:p>
        </p:txBody>
      </p:sp>
      <p:sp>
        <p:nvSpPr>
          <p:cNvPr id="4" name="3 Slayt Numarası Yer Tutucusu"/>
          <p:cNvSpPr>
            <a:spLocks noGrp="1"/>
          </p:cNvSpPr>
          <p:nvPr>
            <p:ph type="sldNum" sz="quarter" idx="12"/>
          </p:nvPr>
        </p:nvSpPr>
        <p:spPr/>
        <p:txBody>
          <a:bodyPr/>
          <a:lstStyle/>
          <a:p>
            <a:fld id="{F44F2153-84CF-4FEB-BF4A-4A52B6EDDEB1}" type="slidenum">
              <a:rPr lang="tr-TR" smtClean="0"/>
              <a:pPr/>
              <a:t>62</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sınıflamaları</a:t>
            </a:r>
            <a:endParaRPr lang="tr-TR" dirty="0"/>
          </a:p>
        </p:txBody>
      </p:sp>
      <p:sp>
        <p:nvSpPr>
          <p:cNvPr id="3" name="2 İçerik Yer Tutucusu"/>
          <p:cNvSpPr>
            <a:spLocks noGrp="1"/>
          </p:cNvSpPr>
          <p:nvPr>
            <p:ph idx="1"/>
          </p:nvPr>
        </p:nvSpPr>
        <p:spPr>
          <a:xfrm>
            <a:off x="914400" y="1196752"/>
            <a:ext cx="7772400" cy="5158808"/>
          </a:xfrm>
        </p:spPr>
        <p:txBody>
          <a:bodyPr>
            <a:normAutofit/>
          </a:bodyPr>
          <a:lstStyle/>
          <a:p>
            <a:pPr marL="68580" indent="0">
              <a:buNone/>
            </a:pPr>
            <a:r>
              <a:rPr lang="tr-TR" dirty="0" smtClean="0"/>
              <a:t>a) Kişi-içi iletişimi</a:t>
            </a:r>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7</a:t>
            </a:fld>
            <a:endParaRPr lang="tr-TR"/>
          </a:p>
        </p:txBody>
      </p:sp>
      <p:pic>
        <p:nvPicPr>
          <p:cNvPr id="1027" name="Picture 3" descr="C:\Users\A\Desktop\indir (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00100" y="2143116"/>
            <a:ext cx="7215238" cy="258430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Kendimizi Tanımak</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1: </a:t>
            </a:r>
            <a:r>
              <a:rPr lang="tr-TR" dirty="0" err="1" smtClean="0"/>
              <a:t>Egosal</a:t>
            </a:r>
            <a:r>
              <a:rPr lang="tr-TR" dirty="0" smtClean="0"/>
              <a:t> Yönümüzü Tanımak</a:t>
            </a:r>
          </a:p>
          <a:p>
            <a:endParaRPr lang="tr-TR" dirty="0"/>
          </a:p>
          <a:p>
            <a:r>
              <a:rPr lang="tr-TR" dirty="0" smtClean="0"/>
              <a:t>2: Öz Varlığımızı Tanımak</a:t>
            </a:r>
            <a:endParaRPr lang="tr-TR" dirty="0"/>
          </a:p>
        </p:txBody>
      </p:sp>
      <p:sp>
        <p:nvSpPr>
          <p:cNvPr id="4" name="Slayt Numarası Yer Tutucusu 3"/>
          <p:cNvSpPr>
            <a:spLocks noGrp="1"/>
          </p:cNvSpPr>
          <p:nvPr>
            <p:ph type="sldNum" sz="quarter" idx="12"/>
          </p:nvPr>
        </p:nvSpPr>
        <p:spPr/>
        <p:txBody>
          <a:bodyPr>
            <a:normAutofit/>
          </a:bodyPr>
          <a:lstStyle/>
          <a:p>
            <a:fld id="{F44F2153-84CF-4FEB-BF4A-4A52B6EDDEB1}" type="slidenum">
              <a:rPr lang="tr-TR" smtClean="0"/>
              <a:pPr/>
              <a:t>8</a:t>
            </a:fld>
            <a:endParaRPr lang="tr-TR"/>
          </a:p>
        </p:txBody>
      </p:sp>
    </p:spTree>
    <p:extLst>
      <p:ext uri="{BB962C8B-B14F-4D97-AF65-F5344CB8AC3E}">
        <p14:creationId xmlns="" xmlns:p14="http://schemas.microsoft.com/office/powerpoint/2010/main" val="305564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pPr>
              <a:buNone/>
            </a:pPr>
            <a:r>
              <a:rPr lang="tr-TR" b="1" dirty="0" smtClean="0"/>
              <a:t>İLİM KENDİN BİLMEKTİR </a:t>
            </a:r>
          </a:p>
          <a:p>
            <a:pPr>
              <a:buNone/>
            </a:pPr>
            <a:r>
              <a:rPr lang="tr-TR" dirty="0" smtClean="0"/>
              <a:t>             İlim ilim bilmektir </a:t>
            </a:r>
          </a:p>
          <a:p>
            <a:pPr>
              <a:buNone/>
            </a:pPr>
            <a:r>
              <a:rPr lang="tr-TR" dirty="0" smtClean="0"/>
              <a:t>             İlim kendin bilmektir </a:t>
            </a:r>
          </a:p>
          <a:p>
            <a:pPr>
              <a:buNone/>
            </a:pPr>
            <a:r>
              <a:rPr lang="tr-TR" dirty="0" smtClean="0"/>
              <a:t>             Sen kendini bilmezsin </a:t>
            </a:r>
          </a:p>
          <a:p>
            <a:pPr>
              <a:buNone/>
            </a:pPr>
            <a:r>
              <a:rPr lang="tr-TR" dirty="0" smtClean="0"/>
              <a:t>             Ya nice okumaktır. </a:t>
            </a:r>
          </a:p>
          <a:p>
            <a:pPr>
              <a:buNone/>
            </a:pPr>
            <a:r>
              <a:rPr lang="tr-TR" dirty="0" smtClean="0"/>
              <a:t>                                             </a:t>
            </a:r>
            <a:r>
              <a:rPr lang="tr-TR" dirty="0" smtClean="0"/>
              <a:t>Yunus </a:t>
            </a:r>
            <a:r>
              <a:rPr lang="tr-TR" dirty="0" smtClean="0"/>
              <a:t>Emre</a:t>
            </a:r>
            <a:endParaRPr lang="tr-TR" dirty="0"/>
          </a:p>
        </p:txBody>
      </p:sp>
      <p:sp>
        <p:nvSpPr>
          <p:cNvPr id="4" name="3 Slayt Numarası Yer Tutucusu"/>
          <p:cNvSpPr>
            <a:spLocks noGrp="1"/>
          </p:cNvSpPr>
          <p:nvPr>
            <p:ph type="sldNum" sz="quarter" idx="12"/>
          </p:nvPr>
        </p:nvSpPr>
        <p:spPr/>
        <p:txBody>
          <a:bodyPr>
            <a:normAutofit/>
          </a:bodyPr>
          <a:lstStyle/>
          <a:p>
            <a:fld id="{F44F2153-84CF-4FEB-BF4A-4A52B6EDDEB1}" type="slidenum">
              <a:rPr lang="tr-TR" smtClean="0"/>
              <a:pPr/>
              <a:t>9</a:t>
            </a:fld>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3109</TotalTime>
  <Words>1849</Words>
  <Application>Microsoft Office PowerPoint</Application>
  <PresentationFormat>Ekran Gösterisi (4:3)</PresentationFormat>
  <Paragraphs>400</Paragraphs>
  <Slides>62</Slides>
  <Notes>24</Notes>
  <HiddenSlides>0</HiddenSlides>
  <MMClips>0</MMClips>
  <ScaleCrop>false</ScaleCrop>
  <HeadingPairs>
    <vt:vector size="4" baseType="variant">
      <vt:variant>
        <vt:lpstr>Tema</vt:lpstr>
      </vt:variant>
      <vt:variant>
        <vt:i4>1</vt:i4>
      </vt:variant>
      <vt:variant>
        <vt:lpstr>Slayt Başlıkları</vt:lpstr>
      </vt:variant>
      <vt:variant>
        <vt:i4>62</vt:i4>
      </vt:variant>
    </vt:vector>
  </HeadingPairs>
  <TitlesOfParts>
    <vt:vector size="63" baseType="lpstr">
      <vt:lpstr>Görünüş</vt:lpstr>
      <vt:lpstr>       </vt:lpstr>
      <vt:lpstr>Slayt 2</vt:lpstr>
      <vt:lpstr>İLETİŞİM</vt:lpstr>
      <vt:lpstr>Slayt 4</vt:lpstr>
      <vt:lpstr>Slayt 5</vt:lpstr>
      <vt:lpstr>Sen Kimsin?</vt:lpstr>
      <vt:lpstr>İletişim sınıflamaları</vt:lpstr>
      <vt:lpstr>Kendimizi Tanımak</vt:lpstr>
      <vt:lpstr>Slayt 9</vt:lpstr>
      <vt:lpstr>Etiketlerimiz</vt:lpstr>
      <vt:lpstr>Slayt 11</vt:lpstr>
      <vt:lpstr>Kişi İçi iletişim</vt:lpstr>
      <vt:lpstr>İyi İletişim Kurabilmemiz İçin</vt:lpstr>
      <vt:lpstr>Slayt 14</vt:lpstr>
      <vt:lpstr>Kişiler Arası İletişim</vt:lpstr>
      <vt:lpstr>Slayt 16</vt:lpstr>
      <vt:lpstr>İletişim Engelleri</vt:lpstr>
      <vt:lpstr>İletişim Engelleri</vt:lpstr>
      <vt:lpstr>İletişim Engelleri  </vt:lpstr>
      <vt:lpstr>İletişim Engelleri</vt:lpstr>
      <vt:lpstr>İletişim Engelleri</vt:lpstr>
      <vt:lpstr>Slayt 22</vt:lpstr>
      <vt:lpstr>Slayt 23</vt:lpstr>
      <vt:lpstr>Slayt 24</vt:lpstr>
      <vt:lpstr>Yetersiz iletişim çatışma yaratır… </vt:lpstr>
      <vt:lpstr>Slayt 26</vt:lpstr>
      <vt:lpstr>Slayt 27</vt:lpstr>
      <vt:lpstr>Çatışmanı hatırla etkinliği</vt:lpstr>
      <vt:lpstr>İkili Gruplar Oluşturalım</vt:lpstr>
      <vt:lpstr>Kahve Molası</vt:lpstr>
      <vt:lpstr>Slayt 31</vt:lpstr>
      <vt:lpstr>Slayt 32</vt:lpstr>
      <vt:lpstr>Slayt 33</vt:lpstr>
      <vt:lpstr>Slayt 34</vt:lpstr>
      <vt:lpstr>Slayt 35</vt:lpstr>
      <vt:lpstr>Slayt 36</vt:lpstr>
      <vt:lpstr>Slayt 37</vt:lpstr>
      <vt:lpstr>Slayt 38</vt:lpstr>
      <vt:lpstr>Slayt 39</vt:lpstr>
      <vt:lpstr>Slayt 40</vt:lpstr>
      <vt:lpstr>Çatışma Nasıl Çözülür</vt:lpstr>
      <vt:lpstr>Ben Dili</vt:lpstr>
      <vt:lpstr>Şimdi benim sizin çocuğunuz olduğumu düşünün. Her gün saat 18:00 civarı eve geliyordum, bugün geciktim.   Saat 20:00 oldu ve hala gelmedim. Merak ediyorsunuz. Sağa sola telefon açıyorsunuz. Benden haber yok.   Aramak için tam evden çıkacaksınız ben geliyorum. Buyurun bana ne söylersiniz?  </vt:lpstr>
      <vt:lpstr>Slayt 44</vt:lpstr>
      <vt:lpstr>Slayt 45</vt:lpstr>
      <vt:lpstr>Slayt 46</vt:lpstr>
      <vt:lpstr>Slayt 47</vt:lpstr>
      <vt:lpstr>Slayt 48</vt:lpstr>
      <vt:lpstr>Şimdi benim sizin çocuğunuz olduğumu düşünün. Her gün saat 18:00 civarı eve geliyordum, bugün geciktim.   Saat 20:00 oldu ve hala gelmedim. Merak ediyorsunuz. Sağa sola telefon açıyorsunuz. Benden haber yok.   Aramak için tam evden çıkacaksınız ben geliyorum. Buyurun bana ne söylersiniz?  </vt:lpstr>
      <vt:lpstr>İş yerinde arkadaşınız her gün işe geç gelerek yapılacak işlerin daha fazlasını sizin yapmanıza sebep oluyor. İşlerin yürümediğini gören hizmet alan kesim ve personel sorumlusu durumu fark ediyor.  Problemi çözmek için uygun ben dili nedir?</vt:lpstr>
      <vt:lpstr>Mola Zamanı</vt:lpstr>
      <vt:lpstr>Slayt 52</vt:lpstr>
      <vt:lpstr>Slayt 53</vt:lpstr>
      <vt:lpstr>Slayt 54</vt:lpstr>
      <vt:lpstr>Slayt 55</vt:lpstr>
      <vt:lpstr>Slayt 56</vt:lpstr>
      <vt:lpstr>Slayt 57</vt:lpstr>
      <vt:lpstr>Slayt 58</vt:lpstr>
      <vt:lpstr>Etkinlik;kazan-kazan Yöntemi</vt:lpstr>
      <vt:lpstr>Slayt 60</vt:lpstr>
      <vt:lpstr>Slayt 61</vt:lpstr>
      <vt:lpstr>Slayt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KURUMLARDA İLETİŞİM</dc:title>
  <dc:creator>fijutsi_pc</dc:creator>
  <cp:lastModifiedBy>Cennet</cp:lastModifiedBy>
  <cp:revision>131</cp:revision>
  <dcterms:created xsi:type="dcterms:W3CDTF">2014-12-15T08:21:52Z</dcterms:created>
  <dcterms:modified xsi:type="dcterms:W3CDTF">2017-09-29T06:52:55Z</dcterms:modified>
</cp:coreProperties>
</file>